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24"/>
  </p:notesMasterIdLst>
  <p:sldIdLst>
    <p:sldId id="256" r:id="rId9"/>
    <p:sldId id="471" r:id="rId10"/>
    <p:sldId id="455" r:id="rId11"/>
    <p:sldId id="466" r:id="rId12"/>
    <p:sldId id="467" r:id="rId13"/>
    <p:sldId id="446" r:id="rId14"/>
    <p:sldId id="448" r:id="rId15"/>
    <p:sldId id="470" r:id="rId16"/>
    <p:sldId id="460" r:id="rId17"/>
    <p:sldId id="442" r:id="rId18"/>
    <p:sldId id="380" r:id="rId19"/>
    <p:sldId id="461" r:id="rId20"/>
    <p:sldId id="432" r:id="rId21"/>
    <p:sldId id="429" r:id="rId22"/>
    <p:sldId id="310" r:id="rId2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rlotte Raby" initials="CR" lastIdx="5" clrIdx="0">
    <p:extLst>
      <p:ext uri="{19B8F6BF-5375-455C-9EA6-DF929625EA0E}">
        <p15:presenceInfo xmlns:p15="http://schemas.microsoft.com/office/powerpoint/2012/main" userId="3ce8dd4a77e46e4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051" autoAdjust="0"/>
    <p:restoredTop sz="77351"/>
  </p:normalViewPr>
  <p:slideViewPr>
    <p:cSldViewPr>
      <p:cViewPr varScale="1">
        <p:scale>
          <a:sx n="67" d="100"/>
          <a:sy n="67" d="100"/>
        </p:scale>
        <p:origin x="514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atcher (St James)" userId="db40192c-ae05-406c-b7df-47902d56a486" providerId="ADAL" clId="{11796963-7303-4B6A-9E15-7C3F302D77BA}"/>
    <pc:docChg chg="undo custSel addSld delSld modSld sldOrd">
      <pc:chgData name="Sarah Hatcher (St James)" userId="db40192c-ae05-406c-b7df-47902d56a486" providerId="ADAL" clId="{11796963-7303-4B6A-9E15-7C3F302D77BA}" dt="2024-09-18T16:03:05.782" v="2653" actId="5793"/>
      <pc:docMkLst>
        <pc:docMk/>
      </pc:docMkLst>
      <pc:sldChg chg="delSp modSp">
        <pc:chgData name="Sarah Hatcher (St James)" userId="db40192c-ae05-406c-b7df-47902d56a486" providerId="ADAL" clId="{11796963-7303-4B6A-9E15-7C3F302D77BA}" dt="2024-09-11T09:53:45.440" v="427" actId="20577"/>
        <pc:sldMkLst>
          <pc:docMk/>
          <pc:sldMk cId="0" sldId="256"/>
        </pc:sldMkLst>
        <pc:spChg chg="del mod">
          <ac:chgData name="Sarah Hatcher (St James)" userId="db40192c-ae05-406c-b7df-47902d56a486" providerId="ADAL" clId="{11796963-7303-4B6A-9E15-7C3F302D77BA}" dt="2024-09-11T09:20:45.619" v="14"/>
          <ac:spMkLst>
            <pc:docMk/>
            <pc:sldMk cId="0" sldId="256"/>
            <ac:spMk id="5" creationId="{4A9BDAC7-397C-164A-A84F-9A78B8DF9823}"/>
          </ac:spMkLst>
        </pc:spChg>
        <pc:spChg chg="mod">
          <ac:chgData name="Sarah Hatcher (St James)" userId="db40192c-ae05-406c-b7df-47902d56a486" providerId="ADAL" clId="{11796963-7303-4B6A-9E15-7C3F302D77BA}" dt="2024-09-11T09:53:45.440" v="427" actId="20577"/>
          <ac:spMkLst>
            <pc:docMk/>
            <pc:sldMk cId="0" sldId="256"/>
            <ac:spMk id="13314" creationId="{4A9BDAC7-397C-164A-A84F-9A78B8DF9823}"/>
          </ac:spMkLst>
        </pc:spChg>
        <pc:picChg chg="del">
          <ac:chgData name="Sarah Hatcher (St James)" userId="db40192c-ae05-406c-b7df-47902d56a486" providerId="ADAL" clId="{11796963-7303-4B6A-9E15-7C3F302D77BA}" dt="2024-09-11T09:20:56.428" v="15" actId="478"/>
          <ac:picMkLst>
            <pc:docMk/>
            <pc:sldMk cId="0" sldId="256"/>
            <ac:picMk id="2" creationId="{00000000-0000-0000-0000-000000000000}"/>
          </ac:picMkLst>
        </pc:picChg>
      </pc:sldChg>
      <pc:sldChg chg="addSp delSp modSp add del modNotesTx">
        <pc:chgData name="Sarah Hatcher (St James)" userId="db40192c-ae05-406c-b7df-47902d56a486" providerId="ADAL" clId="{11796963-7303-4B6A-9E15-7C3F302D77BA}" dt="2024-09-18T09:24:11.402" v="2389" actId="403"/>
        <pc:sldMkLst>
          <pc:docMk/>
          <pc:sldMk cId="0" sldId="310"/>
        </pc:sldMkLst>
        <pc:spChg chg="del mod">
          <ac:chgData name="Sarah Hatcher (St James)" userId="db40192c-ae05-406c-b7df-47902d56a486" providerId="ADAL" clId="{11796963-7303-4B6A-9E15-7C3F302D77BA}" dt="2024-09-11T15:46:24.728" v="2070" actId="478"/>
          <ac:spMkLst>
            <pc:docMk/>
            <pc:sldMk cId="0" sldId="310"/>
            <ac:spMk id="3" creationId="{107DBB20-2EB0-A44A-886D-D675349D6144}"/>
          </ac:spMkLst>
        </pc:spChg>
        <pc:spChg chg="add del mod">
          <ac:chgData name="Sarah Hatcher (St James)" userId="db40192c-ae05-406c-b7df-47902d56a486" providerId="ADAL" clId="{11796963-7303-4B6A-9E15-7C3F302D77BA}" dt="2024-09-11T15:46:28.437" v="2071" actId="478"/>
          <ac:spMkLst>
            <pc:docMk/>
            <pc:sldMk cId="0" sldId="310"/>
            <ac:spMk id="4" creationId="{5529B0C4-12F9-425C-8A95-6240566C3C0A}"/>
          </ac:spMkLst>
        </pc:spChg>
        <pc:spChg chg="add mod">
          <ac:chgData name="Sarah Hatcher (St James)" userId="db40192c-ae05-406c-b7df-47902d56a486" providerId="ADAL" clId="{11796963-7303-4B6A-9E15-7C3F302D77BA}" dt="2024-09-16T16:21:25.799" v="2093" actId="767"/>
          <ac:spMkLst>
            <pc:docMk/>
            <pc:sldMk cId="0" sldId="310"/>
            <ac:spMk id="5" creationId="{64A11D8B-9149-4481-ADB6-2C11B9F84DA3}"/>
          </ac:spMkLst>
        </pc:spChg>
        <pc:spChg chg="add mod">
          <ac:chgData name="Sarah Hatcher (St James)" userId="db40192c-ae05-406c-b7df-47902d56a486" providerId="ADAL" clId="{11796963-7303-4B6A-9E15-7C3F302D77BA}" dt="2024-09-18T09:24:11.402" v="2389" actId="403"/>
          <ac:spMkLst>
            <pc:docMk/>
            <pc:sldMk cId="0" sldId="310"/>
            <ac:spMk id="7" creationId="{0D9B1FA9-5606-483E-B2AF-492A943977EA}"/>
          </ac:spMkLst>
        </pc:spChg>
        <pc:picChg chg="add mod">
          <ac:chgData name="Sarah Hatcher (St James)" userId="db40192c-ae05-406c-b7df-47902d56a486" providerId="ADAL" clId="{11796963-7303-4B6A-9E15-7C3F302D77BA}" dt="2024-09-16T16:26:39.954" v="2186" actId="1076"/>
          <ac:picMkLst>
            <pc:docMk/>
            <pc:sldMk cId="0" sldId="310"/>
            <ac:picMk id="6" creationId="{C5C980AD-0DF7-42B0-9046-40DA97DB94FC}"/>
          </ac:picMkLst>
        </pc:picChg>
      </pc:sldChg>
      <pc:sldChg chg="modSp modNotesTx">
        <pc:chgData name="Sarah Hatcher (St James)" userId="db40192c-ae05-406c-b7df-47902d56a486" providerId="ADAL" clId="{11796963-7303-4B6A-9E15-7C3F302D77BA}" dt="2024-09-11T10:52:50.232" v="1814" actId="20577"/>
        <pc:sldMkLst>
          <pc:docMk/>
          <pc:sldMk cId="322712400" sldId="380"/>
        </pc:sldMkLst>
        <pc:spChg chg="mod">
          <ac:chgData name="Sarah Hatcher (St James)" userId="db40192c-ae05-406c-b7df-47902d56a486" providerId="ADAL" clId="{11796963-7303-4B6A-9E15-7C3F302D77BA}" dt="2024-09-11T10:52:50.232" v="1814" actId="20577"/>
          <ac:spMkLst>
            <pc:docMk/>
            <pc:sldMk cId="322712400" sldId="380"/>
            <ac:spMk id="4" creationId="{8481A8C2-E3D2-5A46-8FC1-D043DCBCF8E8}"/>
          </ac:spMkLst>
        </pc:spChg>
      </pc:sldChg>
      <pc:sldChg chg="modSp add ord">
        <pc:chgData name="Sarah Hatcher (St James)" userId="db40192c-ae05-406c-b7df-47902d56a486" providerId="ADAL" clId="{11796963-7303-4B6A-9E15-7C3F302D77BA}" dt="2024-09-18T09:27:21.782" v="2561" actId="1076"/>
        <pc:sldMkLst>
          <pc:docMk/>
          <pc:sldMk cId="3411190576" sldId="429"/>
        </pc:sldMkLst>
        <pc:spChg chg="mod">
          <ac:chgData name="Sarah Hatcher (St James)" userId="db40192c-ae05-406c-b7df-47902d56a486" providerId="ADAL" clId="{11796963-7303-4B6A-9E15-7C3F302D77BA}" dt="2024-09-18T09:27:21.782" v="2561" actId="1076"/>
          <ac:spMkLst>
            <pc:docMk/>
            <pc:sldMk cId="3411190576" sldId="429"/>
            <ac:spMk id="6" creationId="{82F6C5C2-432E-8248-84DB-431199FAEAE8}"/>
          </ac:spMkLst>
        </pc:spChg>
      </pc:sldChg>
      <pc:sldChg chg="modSp add ord">
        <pc:chgData name="Sarah Hatcher (St James)" userId="db40192c-ae05-406c-b7df-47902d56a486" providerId="ADAL" clId="{11796963-7303-4B6A-9E15-7C3F302D77BA}" dt="2024-09-18T16:03:05.782" v="2653" actId="5793"/>
        <pc:sldMkLst>
          <pc:docMk/>
          <pc:sldMk cId="878290481" sldId="432"/>
        </pc:sldMkLst>
        <pc:spChg chg="mod">
          <ac:chgData name="Sarah Hatcher (St James)" userId="db40192c-ae05-406c-b7df-47902d56a486" providerId="ADAL" clId="{11796963-7303-4B6A-9E15-7C3F302D77BA}" dt="2024-09-18T16:03:05.782" v="2653" actId="5793"/>
          <ac:spMkLst>
            <pc:docMk/>
            <pc:sldMk cId="878290481" sldId="432"/>
            <ac:spMk id="2" creationId="{34398AD0-3875-B94F-A90E-046466F6C19A}"/>
          </ac:spMkLst>
        </pc:spChg>
      </pc:sldChg>
      <pc:sldChg chg="delSp modSp del modNotesTx">
        <pc:chgData name="Sarah Hatcher (St James)" userId="db40192c-ae05-406c-b7df-47902d56a486" providerId="ADAL" clId="{11796963-7303-4B6A-9E15-7C3F302D77BA}" dt="2024-09-18T09:23:04.262" v="2384" actId="2696"/>
        <pc:sldMkLst>
          <pc:docMk/>
          <pc:sldMk cId="4023815528" sldId="440"/>
        </pc:sldMkLst>
        <pc:spChg chg="mod">
          <ac:chgData name="Sarah Hatcher (St James)" userId="db40192c-ae05-406c-b7df-47902d56a486" providerId="ADAL" clId="{11796963-7303-4B6A-9E15-7C3F302D77BA}" dt="2024-09-11T10:53:39.202" v="1815" actId="20577"/>
          <ac:spMkLst>
            <pc:docMk/>
            <pc:sldMk cId="4023815528" sldId="440"/>
            <ac:spMk id="2" creationId="{13ED8210-885A-174D-BE35-D51386DEE975}"/>
          </ac:spMkLst>
        </pc:spChg>
        <pc:spChg chg="del">
          <ac:chgData name="Sarah Hatcher (St James)" userId="db40192c-ae05-406c-b7df-47902d56a486" providerId="ADAL" clId="{11796963-7303-4B6A-9E15-7C3F302D77BA}" dt="2024-09-11T10:25:26.359" v="1058" actId="478"/>
          <ac:spMkLst>
            <pc:docMk/>
            <pc:sldMk cId="4023815528" sldId="440"/>
            <ac:spMk id="4" creationId="{E0FE7C68-BDBB-E140-8D8B-B0BB4B7FFB6D}"/>
          </ac:spMkLst>
        </pc:spChg>
      </pc:sldChg>
      <pc:sldChg chg="modSp ord">
        <pc:chgData name="Sarah Hatcher (St James)" userId="db40192c-ae05-406c-b7df-47902d56a486" providerId="ADAL" clId="{11796963-7303-4B6A-9E15-7C3F302D77BA}" dt="2024-09-11T10:52:33.379" v="1810" actId="20577"/>
        <pc:sldMkLst>
          <pc:docMk/>
          <pc:sldMk cId="1999979201" sldId="442"/>
        </pc:sldMkLst>
        <pc:spChg chg="mod">
          <ac:chgData name="Sarah Hatcher (St James)" userId="db40192c-ae05-406c-b7df-47902d56a486" providerId="ADAL" clId="{11796963-7303-4B6A-9E15-7C3F302D77BA}" dt="2024-09-11T10:52:33.379" v="1810" actId="20577"/>
          <ac:spMkLst>
            <pc:docMk/>
            <pc:sldMk cId="1999979201" sldId="442"/>
            <ac:spMk id="2" creationId="{7C31C409-33E5-0C4B-8076-B55700B80BF1}"/>
          </ac:spMkLst>
        </pc:spChg>
        <pc:spChg chg="mod">
          <ac:chgData name="Sarah Hatcher (St James)" userId="db40192c-ae05-406c-b7df-47902d56a486" providerId="ADAL" clId="{11796963-7303-4B6A-9E15-7C3F302D77BA}" dt="2024-09-11T10:26:38.508" v="1218" actId="20577"/>
          <ac:spMkLst>
            <pc:docMk/>
            <pc:sldMk cId="1999979201" sldId="442"/>
            <ac:spMk id="3" creationId="{5D77FC48-7961-9849-B44F-999E708DB610}"/>
          </ac:spMkLst>
        </pc:spChg>
        <pc:picChg chg="mod">
          <ac:chgData name="Sarah Hatcher (St James)" userId="db40192c-ae05-406c-b7df-47902d56a486" providerId="ADAL" clId="{11796963-7303-4B6A-9E15-7C3F302D77BA}" dt="2024-09-11T10:28:43.127" v="1658" actId="14100"/>
          <ac:picMkLst>
            <pc:docMk/>
            <pc:sldMk cId="1999979201" sldId="442"/>
            <ac:picMk id="6" creationId="{D6DFDD0E-EB92-DD41-92A6-796144DC9035}"/>
          </ac:picMkLst>
        </pc:picChg>
      </pc:sldChg>
      <pc:sldChg chg="addSp delSp modSp add setBg modNotesTx">
        <pc:chgData name="Sarah Hatcher (St James)" userId="db40192c-ae05-406c-b7df-47902d56a486" providerId="ADAL" clId="{11796963-7303-4B6A-9E15-7C3F302D77BA}" dt="2024-09-16T16:29:24.202" v="2383" actId="20577"/>
        <pc:sldMkLst>
          <pc:docMk/>
          <pc:sldMk cId="4281160187" sldId="446"/>
        </pc:sldMkLst>
        <pc:spChg chg="add mod">
          <ac:chgData name="Sarah Hatcher (St James)" userId="db40192c-ae05-406c-b7df-47902d56a486" providerId="ADAL" clId="{11796963-7303-4B6A-9E15-7C3F302D77BA}" dt="2024-09-16T16:29:24.202" v="2383" actId="20577"/>
          <ac:spMkLst>
            <pc:docMk/>
            <pc:sldMk cId="4281160187" sldId="446"/>
            <ac:spMk id="2" creationId="{0003A2F0-5F25-482A-891B-BBBEAD027E73}"/>
          </ac:spMkLst>
        </pc:spChg>
        <pc:picChg chg="mod">
          <ac:chgData name="Sarah Hatcher (St James)" userId="db40192c-ae05-406c-b7df-47902d56a486" providerId="ADAL" clId="{11796963-7303-4B6A-9E15-7C3F302D77BA}" dt="2024-09-11T10:17:59.281" v="1012" actId="1076"/>
          <ac:picMkLst>
            <pc:docMk/>
            <pc:sldMk cId="4281160187" sldId="446"/>
            <ac:picMk id="10" creationId="{1D1E7C75-6C89-A249-A30C-CE8E70E36D13}"/>
          </ac:picMkLst>
        </pc:picChg>
        <pc:picChg chg="mod">
          <ac:chgData name="Sarah Hatcher (St James)" userId="db40192c-ae05-406c-b7df-47902d56a486" providerId="ADAL" clId="{11796963-7303-4B6A-9E15-7C3F302D77BA}" dt="2024-09-11T10:18:17.184" v="1018" actId="1076"/>
          <ac:picMkLst>
            <pc:docMk/>
            <pc:sldMk cId="4281160187" sldId="446"/>
            <ac:picMk id="20" creationId="{F47BE807-306C-AB4D-9DBF-534B43CD6AC2}"/>
          </ac:picMkLst>
        </pc:picChg>
        <pc:picChg chg="mod">
          <ac:chgData name="Sarah Hatcher (St James)" userId="db40192c-ae05-406c-b7df-47902d56a486" providerId="ADAL" clId="{11796963-7303-4B6A-9E15-7C3F302D77BA}" dt="2024-09-11T10:18:20.119" v="1019" actId="1076"/>
          <ac:picMkLst>
            <pc:docMk/>
            <pc:sldMk cId="4281160187" sldId="446"/>
            <ac:picMk id="22" creationId="{9E34C08F-E545-904E-BA43-E68CEBDE484F}"/>
          </ac:picMkLst>
        </pc:picChg>
        <pc:picChg chg="del">
          <ac:chgData name="Sarah Hatcher (St James)" userId="db40192c-ae05-406c-b7df-47902d56a486" providerId="ADAL" clId="{11796963-7303-4B6A-9E15-7C3F302D77BA}" dt="2024-09-11T10:18:13.337" v="1016" actId="478"/>
          <ac:picMkLst>
            <pc:docMk/>
            <pc:sldMk cId="4281160187" sldId="446"/>
            <ac:picMk id="24" creationId="{AFC6224D-9348-0849-A788-DC9043F0C84E}"/>
          </ac:picMkLst>
        </pc:picChg>
      </pc:sldChg>
      <pc:sldChg chg="ord modNotesTx">
        <pc:chgData name="Sarah Hatcher (St James)" userId="db40192c-ae05-406c-b7df-47902d56a486" providerId="ADAL" clId="{11796963-7303-4B6A-9E15-7C3F302D77BA}" dt="2024-09-16T16:17:34.872" v="2073"/>
        <pc:sldMkLst>
          <pc:docMk/>
          <pc:sldMk cId="1466559939" sldId="448"/>
        </pc:sldMkLst>
      </pc:sldChg>
      <pc:sldChg chg="modSp">
        <pc:chgData name="Sarah Hatcher (St James)" userId="db40192c-ae05-406c-b7df-47902d56a486" providerId="ADAL" clId="{11796963-7303-4B6A-9E15-7C3F302D77BA}" dt="2024-09-11T09:21:40.514" v="26" actId="20577"/>
        <pc:sldMkLst>
          <pc:docMk/>
          <pc:sldMk cId="1769380691" sldId="455"/>
        </pc:sldMkLst>
        <pc:spChg chg="mod">
          <ac:chgData name="Sarah Hatcher (St James)" userId="db40192c-ae05-406c-b7df-47902d56a486" providerId="ADAL" clId="{11796963-7303-4B6A-9E15-7C3F302D77BA}" dt="2024-09-11T09:21:40.514" v="26" actId="20577"/>
          <ac:spMkLst>
            <pc:docMk/>
            <pc:sldMk cId="1769380691" sldId="455"/>
            <ac:spMk id="2" creationId="{334CC877-0EA2-492F-BCB9-D8060F38E73C}"/>
          </ac:spMkLst>
        </pc:spChg>
      </pc:sldChg>
      <pc:sldChg chg="modSp">
        <pc:chgData name="Sarah Hatcher (St James)" userId="db40192c-ae05-406c-b7df-47902d56a486" providerId="ADAL" clId="{11796963-7303-4B6A-9E15-7C3F302D77BA}" dt="2024-09-11T10:08:22.998" v="801" actId="20577"/>
        <pc:sldMkLst>
          <pc:docMk/>
          <pc:sldMk cId="2035531843" sldId="460"/>
        </pc:sldMkLst>
        <pc:spChg chg="mod">
          <ac:chgData name="Sarah Hatcher (St James)" userId="db40192c-ae05-406c-b7df-47902d56a486" providerId="ADAL" clId="{11796963-7303-4B6A-9E15-7C3F302D77BA}" dt="2024-09-11T10:08:22.998" v="801" actId="20577"/>
          <ac:spMkLst>
            <pc:docMk/>
            <pc:sldMk cId="2035531843" sldId="460"/>
            <ac:spMk id="3" creationId="{468005F6-CA72-7F49-9FE7-38E6A45AA721}"/>
          </ac:spMkLst>
        </pc:spChg>
      </pc:sldChg>
      <pc:sldChg chg="addSp modSp modNotesTx">
        <pc:chgData name="Sarah Hatcher (St James)" userId="db40192c-ae05-406c-b7df-47902d56a486" providerId="ADAL" clId="{11796963-7303-4B6A-9E15-7C3F302D77BA}" dt="2024-09-11T11:36:12.922" v="2056" actId="14100"/>
        <pc:sldMkLst>
          <pc:docMk/>
          <pc:sldMk cId="3465361998" sldId="461"/>
        </pc:sldMkLst>
        <pc:spChg chg="mod">
          <ac:chgData name="Sarah Hatcher (St James)" userId="db40192c-ae05-406c-b7df-47902d56a486" providerId="ADAL" clId="{11796963-7303-4B6A-9E15-7C3F302D77BA}" dt="2024-09-11T10:41:38.558" v="1783" actId="20577"/>
          <ac:spMkLst>
            <pc:docMk/>
            <pc:sldMk cId="3465361998" sldId="461"/>
            <ac:spMk id="3" creationId="{0C2C5322-C816-CC44-B38C-334FC281CAFF}"/>
          </ac:spMkLst>
        </pc:spChg>
        <pc:spChg chg="add mod">
          <ac:chgData name="Sarah Hatcher (St James)" userId="db40192c-ae05-406c-b7df-47902d56a486" providerId="ADAL" clId="{11796963-7303-4B6A-9E15-7C3F302D77BA}" dt="2024-09-11T11:35:58.194" v="2052" actId="20577"/>
          <ac:spMkLst>
            <pc:docMk/>
            <pc:sldMk cId="3465361998" sldId="461"/>
            <ac:spMk id="9" creationId="{F9B5B9D1-2A7B-4FC5-9FC4-5C0EC9EEBD7B}"/>
          </ac:spMkLst>
        </pc:spChg>
        <pc:spChg chg="add mod">
          <ac:chgData name="Sarah Hatcher (St James)" userId="db40192c-ae05-406c-b7df-47902d56a486" providerId="ADAL" clId="{11796963-7303-4B6A-9E15-7C3F302D77BA}" dt="2024-09-11T10:41:34.268" v="1782" actId="20577"/>
          <ac:spMkLst>
            <pc:docMk/>
            <pc:sldMk cId="3465361998" sldId="461"/>
            <ac:spMk id="13" creationId="{13A9A98F-4974-41C2-AD8F-1B030A837D3B}"/>
          </ac:spMkLst>
        </pc:spChg>
        <pc:picChg chg="mod">
          <ac:chgData name="Sarah Hatcher (St James)" userId="db40192c-ae05-406c-b7df-47902d56a486" providerId="ADAL" clId="{11796963-7303-4B6A-9E15-7C3F302D77BA}" dt="2024-09-11T11:36:12.922" v="2056" actId="14100"/>
          <ac:picMkLst>
            <pc:docMk/>
            <pc:sldMk cId="3465361998" sldId="461"/>
            <ac:picMk id="11" creationId="{C94C7683-39CB-9745-BD8A-F78647576499}"/>
          </ac:picMkLst>
        </pc:picChg>
        <pc:picChg chg="mod">
          <ac:chgData name="Sarah Hatcher (St James)" userId="db40192c-ae05-406c-b7df-47902d56a486" providerId="ADAL" clId="{11796963-7303-4B6A-9E15-7C3F302D77BA}" dt="2024-09-11T11:36:03.740" v="2054" actId="1076"/>
          <ac:picMkLst>
            <pc:docMk/>
            <pc:sldMk cId="3465361998" sldId="461"/>
            <ac:picMk id="14" creationId="{729D9F07-F2DA-894B-8DF2-76A12817ACE2}"/>
          </ac:picMkLst>
        </pc:picChg>
      </pc:sldChg>
      <pc:sldChg chg="addSp delSp modSp add ord">
        <pc:chgData name="Sarah Hatcher (St James)" userId="db40192c-ae05-406c-b7df-47902d56a486" providerId="ADAL" clId="{11796963-7303-4B6A-9E15-7C3F302D77BA}" dt="2024-09-16T16:28:18.393" v="2295" actId="20577"/>
        <pc:sldMkLst>
          <pc:docMk/>
          <pc:sldMk cId="3477179527" sldId="466"/>
        </pc:sldMkLst>
        <pc:spChg chg="mod">
          <ac:chgData name="Sarah Hatcher (St James)" userId="db40192c-ae05-406c-b7df-47902d56a486" providerId="ADAL" clId="{11796963-7303-4B6A-9E15-7C3F302D77BA}" dt="2024-09-16T16:28:18.393" v="2295" actId="20577"/>
          <ac:spMkLst>
            <pc:docMk/>
            <pc:sldMk cId="3477179527" sldId="466"/>
            <ac:spMk id="2" creationId="{856821CE-0458-4553-AF6D-F3089269DBFE}"/>
          </ac:spMkLst>
        </pc:spChg>
        <pc:spChg chg="mod">
          <ac:chgData name="Sarah Hatcher (St James)" userId="db40192c-ae05-406c-b7df-47902d56a486" providerId="ADAL" clId="{11796963-7303-4B6A-9E15-7C3F302D77BA}" dt="2024-09-11T09:48:22.090" v="108" actId="20577"/>
          <ac:spMkLst>
            <pc:docMk/>
            <pc:sldMk cId="3477179527" sldId="466"/>
            <ac:spMk id="3" creationId="{8F25A349-9198-414B-8FFD-9CEA840C41BD}"/>
          </ac:spMkLst>
        </pc:spChg>
        <pc:spChg chg="del mod">
          <ac:chgData name="Sarah Hatcher (St James)" userId="db40192c-ae05-406c-b7df-47902d56a486" providerId="ADAL" clId="{11796963-7303-4B6A-9E15-7C3F302D77BA}" dt="2024-09-11T09:52:48.558" v="400" actId="478"/>
          <ac:spMkLst>
            <pc:docMk/>
            <pc:sldMk cId="3477179527" sldId="466"/>
            <ac:spMk id="4" creationId="{0C6ADFC8-229D-4A7B-9C80-5ECBDDB2881A}"/>
          </ac:spMkLst>
        </pc:spChg>
        <pc:picChg chg="add del mod">
          <ac:chgData name="Sarah Hatcher (St James)" userId="db40192c-ae05-406c-b7df-47902d56a486" providerId="ADAL" clId="{11796963-7303-4B6A-9E15-7C3F302D77BA}" dt="2024-09-11T09:52:48.558" v="400" actId="478"/>
          <ac:picMkLst>
            <pc:docMk/>
            <pc:sldMk cId="3477179527" sldId="466"/>
            <ac:picMk id="1026" creationId="{E2EE568E-1210-4FE2-BB94-6425063E142B}"/>
          </ac:picMkLst>
        </pc:picChg>
        <pc:picChg chg="add mod modCrop">
          <ac:chgData name="Sarah Hatcher (St James)" userId="db40192c-ae05-406c-b7df-47902d56a486" providerId="ADAL" clId="{11796963-7303-4B6A-9E15-7C3F302D77BA}" dt="2024-09-11T09:53:18.508" v="409" actId="1076"/>
          <ac:picMkLst>
            <pc:docMk/>
            <pc:sldMk cId="3477179527" sldId="466"/>
            <ac:picMk id="1028" creationId="{51C9CBB1-81C2-41B0-B2B3-69BC41A578F5}"/>
          </ac:picMkLst>
        </pc:picChg>
      </pc:sldChg>
      <pc:sldChg chg="addSp delSp modSp add">
        <pc:chgData name="Sarah Hatcher (St James)" userId="db40192c-ae05-406c-b7df-47902d56a486" providerId="ADAL" clId="{11796963-7303-4B6A-9E15-7C3F302D77BA}" dt="2024-09-16T16:28:51.720" v="2351" actId="14100"/>
        <pc:sldMkLst>
          <pc:docMk/>
          <pc:sldMk cId="317765867" sldId="467"/>
        </pc:sldMkLst>
        <pc:spChg chg="mod">
          <ac:chgData name="Sarah Hatcher (St James)" userId="db40192c-ae05-406c-b7df-47902d56a486" providerId="ADAL" clId="{11796963-7303-4B6A-9E15-7C3F302D77BA}" dt="2024-09-16T16:28:51.720" v="2351" actId="14100"/>
          <ac:spMkLst>
            <pc:docMk/>
            <pc:sldMk cId="317765867" sldId="467"/>
            <ac:spMk id="2" creationId="{1B0AA5DF-2D66-4B54-AB2A-F2BADC44703F}"/>
          </ac:spMkLst>
        </pc:spChg>
        <pc:spChg chg="del">
          <ac:chgData name="Sarah Hatcher (St James)" userId="db40192c-ae05-406c-b7df-47902d56a486" providerId="ADAL" clId="{11796963-7303-4B6A-9E15-7C3F302D77BA}" dt="2024-09-11T09:54:13.270" v="429" actId="478"/>
          <ac:spMkLst>
            <pc:docMk/>
            <pc:sldMk cId="317765867" sldId="467"/>
            <ac:spMk id="3" creationId="{72DDA41A-3847-4BA4-9D82-21D756F0990D}"/>
          </ac:spMkLst>
        </pc:spChg>
        <pc:spChg chg="del">
          <ac:chgData name="Sarah Hatcher (St James)" userId="db40192c-ae05-406c-b7df-47902d56a486" providerId="ADAL" clId="{11796963-7303-4B6A-9E15-7C3F302D77BA}" dt="2024-09-11T09:59:07.370" v="690" actId="478"/>
          <ac:spMkLst>
            <pc:docMk/>
            <pc:sldMk cId="317765867" sldId="467"/>
            <ac:spMk id="4" creationId="{A5A13CBA-0EB3-4882-826D-0E7BFD896F4C}"/>
          </ac:spMkLst>
        </pc:spChg>
        <pc:picChg chg="add mod">
          <ac:chgData name="Sarah Hatcher (St James)" userId="db40192c-ae05-406c-b7df-47902d56a486" providerId="ADAL" clId="{11796963-7303-4B6A-9E15-7C3F302D77BA}" dt="2024-09-11T10:48:23.837" v="1788" actId="1076"/>
          <ac:picMkLst>
            <pc:docMk/>
            <pc:sldMk cId="317765867" sldId="467"/>
            <ac:picMk id="5" creationId="{4D07D49A-3211-45F8-93EF-189BF5C03F90}"/>
          </ac:picMkLst>
        </pc:picChg>
      </pc:sldChg>
      <pc:sldChg chg="addSp delSp modSp add modNotesTx">
        <pc:chgData name="Sarah Hatcher (St James)" userId="db40192c-ae05-406c-b7df-47902d56a486" providerId="ADAL" clId="{11796963-7303-4B6A-9E15-7C3F302D77BA}" dt="2024-09-16T16:18:39.003" v="2092" actId="1076"/>
        <pc:sldMkLst>
          <pc:docMk/>
          <pc:sldMk cId="3832596932" sldId="470"/>
        </pc:sldMkLst>
        <pc:spChg chg="add mod">
          <ac:chgData name="Sarah Hatcher (St James)" userId="db40192c-ae05-406c-b7df-47902d56a486" providerId="ADAL" clId="{11796963-7303-4B6A-9E15-7C3F302D77BA}" dt="2024-09-16T16:18:39.003" v="2092" actId="1076"/>
          <ac:spMkLst>
            <pc:docMk/>
            <pc:sldMk cId="3832596932" sldId="470"/>
            <ac:spMk id="2" creationId="{EB068EFF-58F8-4471-8BDF-FD192308F131}"/>
          </ac:spMkLst>
        </pc:spChg>
        <pc:spChg chg="mod">
          <ac:chgData name="Sarah Hatcher (St James)" userId="db40192c-ae05-406c-b7df-47902d56a486" providerId="ADAL" clId="{11796963-7303-4B6A-9E15-7C3F302D77BA}" dt="2024-09-11T10:06:27.393" v="793" actId="20577"/>
          <ac:spMkLst>
            <pc:docMk/>
            <pc:sldMk cId="3832596932" sldId="470"/>
            <ac:spMk id="3" creationId="{2B82B14F-2162-556F-8604-D11477375E7F}"/>
          </ac:spMkLst>
        </pc:spChg>
        <pc:picChg chg="mod">
          <ac:chgData name="Sarah Hatcher (St James)" userId="db40192c-ae05-406c-b7df-47902d56a486" providerId="ADAL" clId="{11796963-7303-4B6A-9E15-7C3F302D77BA}" dt="2024-09-16T16:17:55.690" v="2074" actId="14100"/>
          <ac:picMkLst>
            <pc:docMk/>
            <pc:sldMk cId="3832596932" sldId="470"/>
            <ac:picMk id="5" creationId="{701B3F15-C2E8-6A61-F4EC-2ED3DB0C831F}"/>
          </ac:picMkLst>
        </pc:picChg>
        <pc:picChg chg="del mod">
          <ac:chgData name="Sarah Hatcher (St James)" userId="db40192c-ae05-406c-b7df-47902d56a486" providerId="ADAL" clId="{11796963-7303-4B6A-9E15-7C3F302D77BA}" dt="2024-09-11T10:03:55.281" v="718" actId="478"/>
          <ac:picMkLst>
            <pc:docMk/>
            <pc:sldMk cId="3832596932" sldId="470"/>
            <ac:picMk id="6" creationId="{B04EC60A-918F-3BD1-B68E-054EE9D9A420}"/>
          </ac:picMkLst>
        </pc:picChg>
        <pc:picChg chg="del">
          <ac:chgData name="Sarah Hatcher (St James)" userId="db40192c-ae05-406c-b7df-47902d56a486" providerId="ADAL" clId="{11796963-7303-4B6A-9E15-7C3F302D77BA}" dt="2024-09-11T10:03:56.902" v="719" actId="478"/>
          <ac:picMkLst>
            <pc:docMk/>
            <pc:sldMk cId="3832596932" sldId="470"/>
            <ac:picMk id="8" creationId="{6709C436-F52C-DD16-86B1-8DE8BAE1499C}"/>
          </ac:picMkLst>
        </pc:picChg>
      </pc:sldChg>
      <pc:sldChg chg="modSp add">
        <pc:chgData name="Sarah Hatcher (St James)" userId="db40192c-ae05-406c-b7df-47902d56a486" providerId="ADAL" clId="{11796963-7303-4B6A-9E15-7C3F302D77BA}" dt="2024-09-16T16:27:14.279" v="2187" actId="20578"/>
        <pc:sldMkLst>
          <pc:docMk/>
          <pc:sldMk cId="1419749728" sldId="471"/>
        </pc:sldMkLst>
        <pc:spChg chg="mod">
          <ac:chgData name="Sarah Hatcher (St James)" userId="db40192c-ae05-406c-b7df-47902d56a486" providerId="ADAL" clId="{11796963-7303-4B6A-9E15-7C3F302D77BA}" dt="2024-09-16T16:27:14.279" v="2187" actId="20578"/>
          <ac:spMkLst>
            <pc:docMk/>
            <pc:sldMk cId="1419749728" sldId="471"/>
            <ac:spMk id="2" creationId="{3C7B6505-20ED-4188-9AE7-94A5ED5DDE1C}"/>
          </ac:spMkLst>
        </pc:spChg>
        <pc:spChg chg="mod">
          <ac:chgData name="Sarah Hatcher (St James)" userId="db40192c-ae05-406c-b7df-47902d56a486" providerId="ADAL" clId="{11796963-7303-4B6A-9E15-7C3F302D77BA}" dt="2024-09-11T10:11:05.362" v="818" actId="20577"/>
          <ac:spMkLst>
            <pc:docMk/>
            <pc:sldMk cId="1419749728" sldId="471"/>
            <ac:spMk id="3" creationId="{3D2B96F0-85AF-44E9-8E0B-06BF985411F5}"/>
          </ac:spMkLst>
        </pc:spChg>
      </pc:sldChg>
      <pc:sldMasterChg chg="delSldLayout">
        <pc:chgData name="Sarah Hatcher (St James)" userId="db40192c-ae05-406c-b7df-47902d56a486" providerId="ADAL" clId="{11796963-7303-4B6A-9E15-7C3F302D77BA}" dt="2024-09-11T15:45:43.148" v="2068" actId="2696"/>
        <pc:sldMasterMkLst>
          <pc:docMk/>
          <pc:sldMasterMk cId="0" sldId="2147483650"/>
        </pc:sldMasterMkLst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206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endParaRPr lang="en-US" i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95797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86360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552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33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99818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4457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0" indent="0">
              <a:buFont typeface="Arial"/>
              <a:buNone/>
            </a:pPr>
            <a:r>
              <a:rPr lang="en-GB" b="0" dirty="0">
                <a:latin typeface="Calibri"/>
                <a:cs typeface="Calibri"/>
              </a:rPr>
              <a:t>Any questions/ f</a:t>
            </a:r>
            <a:r>
              <a:rPr lang="en-GB" dirty="0">
                <a:latin typeface="Calibri"/>
                <a:cs typeface="Calibri"/>
              </a:rPr>
              <a:t>inal message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4653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50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5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  <p:sldLayoutId id="2147483730" r:id="rId8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littlewandlelettersandsounds.org.uk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tiff"/><Relationship Id="rId5" Type="http://schemas.openxmlformats.org/officeDocument/2006/relationships/image" Target="../media/image16.tiff"/><Relationship Id="rId4" Type="http://schemas.openxmlformats.org/officeDocument/2006/relationships/image" Target="../media/image15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7" Type="http://schemas.openxmlformats.org/officeDocument/2006/relationships/image" Target="../media/image2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emf"/><Relationship Id="rId5" Type="http://schemas.openxmlformats.org/officeDocument/2006/relationships/image" Target="../media/image20.png"/><Relationship Id="rId4" Type="http://schemas.openxmlformats.org/officeDocument/2006/relationships/image" Target="../media/image19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828" y="4941168"/>
            <a:ext cx="8499479" cy="57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</a:rPr>
              <a:t>Phonics and Early Reading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8208912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 dirty="0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C7B6505-20ED-4188-9AE7-94A5ED5DDE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132856"/>
            <a:ext cx="11161240" cy="3024336"/>
          </a:xfrm>
        </p:spPr>
        <p:txBody>
          <a:bodyPr/>
          <a:lstStyle/>
          <a:p>
            <a:r>
              <a:rPr lang="en-US" sz="3600" dirty="0"/>
              <a:t>To inform you about our new Phonics scheme.</a:t>
            </a:r>
          </a:p>
          <a:p>
            <a:r>
              <a:rPr lang="en-US" sz="3600" dirty="0"/>
              <a:t>To show you where you can go to support your child. </a:t>
            </a:r>
          </a:p>
          <a:p>
            <a:r>
              <a:rPr lang="en-US" sz="3600" dirty="0"/>
              <a:t>To explain the format of the reading sessions and what you can do to help at home.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D2B96F0-85AF-44E9-8E0B-06BF98541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Aims of today: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9749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4392488" cy="4392488"/>
          </a:xfrm>
        </p:spPr>
        <p:txBody>
          <a:bodyPr lIns="91440" tIns="45720" rIns="91440" bIns="45720" anchor="ctr" anchorCtr="0"/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/>
              <a:t>Our school has chosen </a:t>
            </a:r>
            <a:br>
              <a:rPr lang="en-GB" dirty="0"/>
            </a:br>
            <a:r>
              <a:rPr lang="en-GB" i="1" dirty="0"/>
              <a:t>Little </a:t>
            </a:r>
            <a:r>
              <a:rPr lang="en-GB" i="1" dirty="0" err="1"/>
              <a:t>Wandle</a:t>
            </a:r>
            <a:r>
              <a:rPr lang="en-GB" i="1" dirty="0"/>
              <a:t> Letters and Sounds Revised</a:t>
            </a:r>
            <a:r>
              <a:rPr lang="en-GB" dirty="0"/>
              <a:t> as our Phonics programme to teach early reading and spelling. 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</p:spPr>
        <p:txBody>
          <a:bodyPr/>
          <a:lstStyle/>
          <a:p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Letters and Sounds Revised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603" y="1916832"/>
            <a:ext cx="6770092" cy="4248472"/>
          </a:xfrm>
          <a:prstGeom prst="roundRect">
            <a:avLst>
              <a:gd name="adj" fmla="val 2638"/>
            </a:avLst>
          </a:prstGeom>
        </p:spPr>
      </p:pic>
    </p:spTree>
    <p:extLst>
      <p:ext uri="{BB962C8B-B14F-4D97-AF65-F5344CB8AC3E}">
        <p14:creationId xmlns:p14="http://schemas.microsoft.com/office/powerpoint/2010/main" val="17693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56821CE-0458-4553-AF6D-F3089269DB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7408" y="1556792"/>
            <a:ext cx="5184576" cy="4392488"/>
          </a:xfrm>
        </p:spPr>
        <p:txBody>
          <a:bodyPr/>
          <a:lstStyle/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/>
              <a:t>Little </a:t>
            </a:r>
            <a:r>
              <a:rPr lang="en-US" sz="3200" dirty="0" err="1"/>
              <a:t>Wandle</a:t>
            </a:r>
            <a:r>
              <a:rPr lang="en-US" sz="3200" dirty="0"/>
              <a:t> has a greater emphasis on reading.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/>
              <a:t> As a school we think this is absolutely vital for our children and matches our school vision.  </a:t>
            </a:r>
            <a:endParaRPr lang="en-GB" sz="32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F25A349-9198-414B-8FFD-9CEA840C4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have we changed scheme? </a:t>
            </a:r>
            <a:endParaRPr lang="en-GB" dirty="0"/>
          </a:p>
        </p:txBody>
      </p:sp>
      <p:pic>
        <p:nvPicPr>
          <p:cNvPr id="1028" name="Picture 4" descr="Reading Quote Royalty-Free Images, Stock Photos &amp; Pictures ...">
            <a:extLst>
              <a:ext uri="{FF2B5EF4-FFF2-40B4-BE49-F238E27FC236}">
                <a16:creationId xmlns:a16="http://schemas.microsoft.com/office/drawing/2014/main" id="{51C9CBB1-81C2-41B0-B2B3-69BC41A578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82"/>
          <a:stretch/>
        </p:blipFill>
        <p:spPr bwMode="auto">
          <a:xfrm>
            <a:off x="6600056" y="1834454"/>
            <a:ext cx="3830538" cy="383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179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B0AA5DF-2D66-4B54-AB2A-F2BADC4470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7408" y="1556792"/>
            <a:ext cx="5688632" cy="3888432"/>
          </a:xfrm>
        </p:spPr>
        <p:txBody>
          <a:bodyPr/>
          <a:lstStyle/>
          <a:p>
            <a:pPr marL="0" indent="0">
              <a:buNone/>
            </a:pPr>
            <a:r>
              <a:rPr lang="en-US" sz="3600" dirty="0"/>
              <a:t>The scheme consists of </a:t>
            </a:r>
            <a:r>
              <a:rPr lang="en-US" sz="3600" u="sng" dirty="0"/>
              <a:t>Daily Phonics Teaching</a:t>
            </a:r>
            <a:r>
              <a:rPr lang="en-US" sz="3600" dirty="0"/>
              <a:t> from Nursery –Year 2, as well as </a:t>
            </a:r>
            <a:r>
              <a:rPr lang="en-US" sz="3600" u="sng" dirty="0"/>
              <a:t>Reading Teaching </a:t>
            </a:r>
            <a:r>
              <a:rPr lang="en-US" sz="3600" dirty="0"/>
              <a:t>sessions in Years Reception, Year 1 and Year 2. </a:t>
            </a:r>
          </a:p>
          <a:p>
            <a:pPr marL="0" indent="0">
              <a:buNone/>
            </a:pPr>
            <a:endParaRPr lang="en-US" sz="3600" dirty="0"/>
          </a:p>
          <a:p>
            <a:endParaRPr lang="en-GB" dirty="0"/>
          </a:p>
        </p:txBody>
      </p:sp>
      <p:pic>
        <p:nvPicPr>
          <p:cNvPr id="5" name="Picture 4" descr="A person standing in front of a white board&#10;&#10;Description automatically generated">
            <a:extLst>
              <a:ext uri="{FF2B5EF4-FFF2-40B4-BE49-F238E27FC236}">
                <a16:creationId xmlns:a16="http://schemas.microsoft.com/office/drawing/2014/main" id="{4D07D49A-3211-45F8-93EF-189BF5C03F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2064" y="1740756"/>
            <a:ext cx="4558917" cy="284037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5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7408" y="1700808"/>
            <a:ext cx="2592288" cy="3167034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16997" y="1665347"/>
            <a:ext cx="2595930" cy="3167034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3954772" y="2385000"/>
            <a:ext cx="3607200" cy="2088000"/>
          </a:xfrm>
          <a:prstGeom prst="roundRect">
            <a:avLst>
              <a:gd name="adj" fmla="val 4292"/>
            </a:avLst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6FA5D5B-84DD-2045-95A0-148DB04A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7003074" cy="1152128"/>
          </a:xfrm>
        </p:spPr>
        <p:txBody>
          <a:bodyPr/>
          <a:lstStyle/>
          <a:p>
            <a:r>
              <a:rPr lang="en-US" dirty="0"/>
              <a:t>How many times have you already read today?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03A2F0-5F25-482A-891B-BBBEAD027E73}"/>
              </a:ext>
            </a:extLst>
          </p:cNvPr>
          <p:cNvSpPr txBox="1"/>
          <p:nvPr/>
        </p:nvSpPr>
        <p:spPr>
          <a:xfrm>
            <a:off x="623392" y="5083866"/>
            <a:ext cx="112828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latin typeface="Calibri body"/>
                <a:cs typeface="Calibri"/>
              </a:rPr>
              <a:t>More than ever, we are surrounded by text and reading is a vital skill.</a:t>
            </a:r>
            <a:endParaRPr lang="en-US" sz="2400" dirty="0">
              <a:latin typeface="Calibri body"/>
              <a:cs typeface="Calibri"/>
            </a:endParaRPr>
          </a:p>
          <a:p>
            <a:r>
              <a:rPr lang="en-US" sz="2400" i="1" dirty="0">
                <a:latin typeface="Calibri body"/>
                <a:cs typeface="Calibri"/>
              </a:rPr>
              <a:t>We want all of our children to become confident readers who can navigate the world of reading around them. This all starts with Phonics.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8A6BEE2-2F64-BA46-9BBF-202B6434A9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/>
              <a:t>making connections between the sounds of our spoken words and the letters that are used to write them down.</a:t>
            </a:r>
            <a:endParaRPr lang="en-US" sz="4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A6EAF36-1C4D-2840-A444-995DE43561D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3352" y="2348880"/>
            <a:ext cx="11665296" cy="864096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sz="4000" b="1" dirty="0">
                <a:solidFill>
                  <a:schemeClr val="accent1"/>
                </a:solidFill>
              </a:rPr>
              <a:t>Phonics is:</a:t>
            </a:r>
          </a:p>
        </p:txBody>
      </p:sp>
    </p:spTree>
    <p:extLst>
      <p:ext uri="{BB962C8B-B14F-4D97-AF65-F5344CB8AC3E}">
        <p14:creationId xmlns:p14="http://schemas.microsoft.com/office/powerpoint/2010/main" val="146655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B82B14F-2162-556F-8604-D11477375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>
                <a:cs typeface="Calibri"/>
              </a:rPr>
              <a:t>T</a:t>
            </a:r>
            <a:r>
              <a:rPr lang="en-GB" dirty="0">
                <a:cs typeface="Calibri"/>
              </a:rPr>
              <a:t>he website: </a:t>
            </a:r>
            <a:endParaRPr lang="en-GB" dirty="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701B3F15-C2E8-6A61-F4EC-2ED3DB0C83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13" r="108"/>
          <a:stretch/>
        </p:blipFill>
        <p:spPr>
          <a:xfrm>
            <a:off x="767408" y="1484784"/>
            <a:ext cx="4680520" cy="44197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B068EFF-58F8-4471-8BDF-FD192308F131}"/>
              </a:ext>
            </a:extLst>
          </p:cNvPr>
          <p:cNvSpPr/>
          <p:nvPr/>
        </p:nvSpPr>
        <p:spPr>
          <a:xfrm>
            <a:off x="3719736" y="5301419"/>
            <a:ext cx="74528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 </a:t>
            </a:r>
            <a:r>
              <a:rPr lang="en-US" sz="3200" dirty="0">
                <a:hlinkClick r:id="rId4"/>
              </a:rPr>
              <a:t>www.littlewandlelettersandsounds.org.uk</a:t>
            </a:r>
            <a:r>
              <a:rPr lang="en-US" sz="3200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596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E4AC40-E2B1-BC49-BFC1-AB1227E350D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8005F6-CA72-7F49-9FE7-38E6A45AA721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 dirty="0">
                <a:solidFill>
                  <a:schemeClr val="bg1"/>
                </a:solidFill>
              </a:rPr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203553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hild writing on a piece of paper&#10;&#10;Description automatically generated with medium confidence">
            <a:extLst>
              <a:ext uri="{FF2B5EF4-FFF2-40B4-BE49-F238E27FC236}">
                <a16:creationId xmlns:a16="http://schemas.microsoft.com/office/drawing/2014/main" id="{D6DFDD0E-EB92-DD41-92A6-796144DC90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1239" y="2564904"/>
            <a:ext cx="4881384" cy="3312368"/>
          </a:xfrm>
          <a:prstGeom prst="roundRect">
            <a:avLst>
              <a:gd name="adj" fmla="val 4317"/>
            </a:avLst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C31C409-33E5-0C4B-8076-B55700B80BF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3352" y="1232756"/>
            <a:ext cx="6408712" cy="4392488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child will take part in three Reading teaching sessions at school every week. 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Lesson 1: Decoding: This teaches children to sound out the letters in the book and blend them together to read. 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Lesson 2: Prosody: This teaches children to add expression to their reading. 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Lesson 3: Comprehension: This teaches children to understand </a:t>
            </a:r>
            <a:r>
              <a:rPr lang="en-US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what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they are reading. 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77FC48-7961-9849-B44F-999E708DB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eaLnBrk="1" hangingPunct="1"/>
            <a:r>
              <a:rPr lang="en-US" sz="3600" dirty="0"/>
              <a:t>Reading at school: </a:t>
            </a:r>
          </a:p>
        </p:txBody>
      </p:sp>
    </p:spTree>
    <p:extLst>
      <p:ext uri="{BB962C8B-B14F-4D97-AF65-F5344CB8AC3E}">
        <p14:creationId xmlns:p14="http://schemas.microsoft.com/office/powerpoint/2010/main" val="199997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3699B1BC-E66A-8E40-B1ED-E79D03D2F8BC}"/>
              </a:ext>
            </a:extLst>
          </p:cNvPr>
          <p:cNvSpPr txBox="1">
            <a:spLocks/>
          </p:cNvSpPr>
          <p:nvPr/>
        </p:nvSpPr>
        <p:spPr>
          <a:xfrm>
            <a:off x="263352" y="332656"/>
            <a:ext cx="9937104" cy="1152128"/>
          </a:xfrm>
          <a:prstGeom prst="rect">
            <a:avLst/>
          </a:prstGeom>
        </p:spPr>
        <p:txBody>
          <a:bodyPr anchor="b" anchorCtr="0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9pPr>
          </a:lstStyle>
          <a:p>
            <a:endParaRPr lang="en-US" dirty="0"/>
          </a:p>
        </p:txBody>
      </p:sp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:a16="http://schemas.microsoft.com/office/drawing/2014/main" id="{ACEDA292-F7DD-6A4A-B156-4DBE2EFF8E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950" y="2086205"/>
            <a:ext cx="4348233" cy="3816423"/>
          </a:xfrm>
          <a:prstGeom prst="roundRect">
            <a:avLst>
              <a:gd name="adj" fmla="val 3343"/>
            </a:avLst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481A8C2-E3D2-5A46-8FC1-D043DCBC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8064896" cy="1152128"/>
          </a:xfrm>
        </p:spPr>
        <p:txBody>
          <a:bodyPr/>
          <a:lstStyle/>
          <a:p>
            <a:r>
              <a:rPr lang="en-US" dirty="0"/>
              <a:t>We use assessments to match your child to the right level of book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9C6E763-81F8-0149-844B-F8C29823E5E5}"/>
              </a:ext>
            </a:extLst>
          </p:cNvPr>
          <p:cNvCxnSpPr/>
          <p:nvPr/>
        </p:nvCxnSpPr>
        <p:spPr>
          <a:xfrm>
            <a:off x="5447928" y="4064263"/>
            <a:ext cx="936104" cy="0"/>
          </a:xfrm>
          <a:prstGeom prst="straightConnector1">
            <a:avLst/>
          </a:prstGeom>
          <a:ln w="47625"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2F30DC56-E8C1-D645-98C1-6E00FC34C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2737" y="2132856"/>
            <a:ext cx="2795209" cy="2638677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CEA57A-E6D7-224E-8818-48078F7E7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3312" y="2739334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B803DF-37BD-0746-AD9F-AB2ECF12F5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1582" y="3253987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27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926" y="3050724"/>
            <a:ext cx="2983849" cy="2828689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6044" y="2274730"/>
            <a:ext cx="2902472" cy="3604683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4669" y="1150785"/>
            <a:ext cx="7950429" cy="525028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Books going home: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4055354" y="4293096"/>
            <a:ext cx="4248472" cy="11300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2064" y="4077072"/>
            <a:ext cx="1519299" cy="15192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9289" y="4415005"/>
            <a:ext cx="886258" cy="88625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5678049" y="3361635"/>
            <a:ext cx="835902" cy="835902"/>
            <a:chOff x="4871864" y="3573016"/>
            <a:chExt cx="720080" cy="72008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F9B5B9D1-2A7B-4FC5-9FC4-5C0EC9EEBD7B}"/>
              </a:ext>
            </a:extLst>
          </p:cNvPr>
          <p:cNvSpPr txBox="1"/>
          <p:nvPr/>
        </p:nvSpPr>
        <p:spPr>
          <a:xfrm>
            <a:off x="479376" y="1482052"/>
            <a:ext cx="382175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Phonics book:</a:t>
            </a:r>
          </a:p>
          <a:p>
            <a:r>
              <a:rPr lang="en-US" sz="2800" dirty="0"/>
              <a:t>Sent home on Thursday- </a:t>
            </a:r>
          </a:p>
          <a:p>
            <a:r>
              <a:rPr lang="en-US" sz="2800" dirty="0"/>
              <a:t>back on Monday. </a:t>
            </a:r>
            <a:endParaRPr lang="en-GB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3A9A98F-4974-41C2-AD8F-1B030A837D3B}"/>
              </a:ext>
            </a:extLst>
          </p:cNvPr>
          <p:cNvSpPr txBox="1"/>
          <p:nvPr/>
        </p:nvSpPr>
        <p:spPr>
          <a:xfrm>
            <a:off x="8713962" y="1595750"/>
            <a:ext cx="2093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Library book: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6536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096" y="2204864"/>
            <a:ext cx="3117864" cy="2968207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44416"/>
            <a:ext cx="5854168" cy="3764903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Your child should be able to read their book without your help.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If they can’t read a word, read it to them or support them in sounding it out.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Talk about the book and celebrate their success.</a:t>
            </a: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We want this to be a fun and enjoyable time.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Listening to your child read their phonics book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240" y="3212976"/>
            <a:ext cx="3096344" cy="2947720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336631" y="1929002"/>
            <a:ext cx="4359498" cy="3909005"/>
          </a:xfrm>
          <a:prstGeom prst="roundRect">
            <a:avLst>
              <a:gd name="adj" fmla="val 3700"/>
            </a:avLst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470686"/>
            <a:ext cx="6624736" cy="439248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</a:rPr>
              <a:t>The shared book is for YOU to read to your child: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Make the story sound as exciting as you can by changing your voice for different characters. </a:t>
            </a:r>
          </a:p>
          <a:p>
            <a:pPr marL="0" indent="0">
              <a:spcBef>
                <a:spcPts val="600"/>
              </a:spcBef>
              <a:buNone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Talk with your child as much as you can during the session: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Discuss new and exciting language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Encourage your child to use this new vocabulary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Describe things you see in the pictures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Ask your child to point to things that they can see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 to your child</a:t>
            </a:r>
          </a:p>
        </p:txBody>
      </p:sp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4A11D8B-9149-4481-ADB6-2C11B9F84DA3}"/>
              </a:ext>
            </a:extLst>
          </p:cNvPr>
          <p:cNvSpPr txBox="1"/>
          <p:nvPr/>
        </p:nvSpPr>
        <p:spPr>
          <a:xfrm>
            <a:off x="1271464" y="1124744"/>
            <a:ext cx="9145016" cy="4536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C980AD-0DF7-42B0-9046-40DA97DB94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662" y="1556792"/>
            <a:ext cx="6084676" cy="430089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9B1FA9-5606-483E-B2AF-492A943977EA}"/>
              </a:ext>
            </a:extLst>
          </p:cNvPr>
          <p:cNvSpPr txBox="1"/>
          <p:nvPr/>
        </p:nvSpPr>
        <p:spPr>
          <a:xfrm>
            <a:off x="2027548" y="775578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>
                <a:solidFill>
                  <a:srgbClr val="EF7E32"/>
                </a:solidFill>
              </a:rPr>
              <a:t>Any questions? </a:t>
            </a:r>
            <a:endParaRPr lang="en-GB" sz="4000" u="sng" dirty="0">
              <a:solidFill>
                <a:srgbClr val="EF7E3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164a330-e064-40d6-b3f8-34dbcb3366b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57A53D30B657458BB44CB473AA2F23" ma:contentTypeVersion="14" ma:contentTypeDescription="Create a new document." ma:contentTypeScope="" ma:versionID="0ea83ccec946562ca459d7acfcc94bda">
  <xsd:schema xmlns:xsd="http://www.w3.org/2001/XMLSchema" xmlns:xs="http://www.w3.org/2001/XMLSchema" xmlns:p="http://schemas.microsoft.com/office/2006/metadata/properties" xmlns:ns3="d164a330-e064-40d6-b3f8-34dbcb3366bd" xmlns:ns4="1fd9e570-4f37-455c-bb78-702df7590c4f" targetNamespace="http://schemas.microsoft.com/office/2006/metadata/properties" ma:root="true" ma:fieldsID="1a450fd1d3ce81a3f7cdd153427c333d" ns3:_="" ns4:_="">
    <xsd:import namespace="d164a330-e064-40d6-b3f8-34dbcb3366bd"/>
    <xsd:import namespace="1fd9e570-4f37-455c-bb78-702df7590c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_activity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64a330-e064-40d6-b3f8-34dbcb3366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d9e570-4f37-455c-bb78-702df7590c4f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B8E684-7516-47AC-9294-08AAE612A259}">
  <ds:schemaRefs>
    <ds:schemaRef ds:uri="http://purl.org/dc/elements/1.1/"/>
    <ds:schemaRef ds:uri="http://schemas.microsoft.com/office/2006/documentManagement/types"/>
    <ds:schemaRef ds:uri="d164a330-e064-40d6-b3f8-34dbcb3366bd"/>
    <ds:schemaRef ds:uri="http://purl.org/dc/terms/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1fd9e570-4f37-455c-bb78-702df7590c4f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68F71E9-A86B-4B55-947C-205E21528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64a330-e064-40d6-b3f8-34dbcb3366bd"/>
    <ds:schemaRef ds:uri="1fd9e570-4f37-455c-bb78-702df7590c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44797</TotalTime>
  <Words>484</Words>
  <Application>Microsoft Office PowerPoint</Application>
  <PresentationFormat>Widescreen</PresentationFormat>
  <Paragraphs>51</Paragraphs>
  <Slides>15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15</vt:i4>
      </vt:variant>
    </vt:vector>
  </HeadingPairs>
  <TitlesOfParts>
    <vt:vector size="29" baseType="lpstr">
      <vt:lpstr>Arial</vt:lpstr>
      <vt:lpstr>Arial,Sans-Serif</vt:lpstr>
      <vt:lpstr>Calibri</vt:lpstr>
      <vt:lpstr>Calibri body</vt:lpstr>
      <vt:lpstr>Calibri Light</vt:lpstr>
      <vt:lpstr>Courier New</vt:lpstr>
      <vt:lpstr>Gotham Narrow Bold</vt:lpstr>
      <vt:lpstr>Open Sans</vt:lpstr>
      <vt:lpstr>Open Sans Light</vt:lpstr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Aims of today: </vt:lpstr>
      <vt:lpstr>Little Wandle Letters and Sounds Revised</vt:lpstr>
      <vt:lpstr>Why have we changed scheme? </vt:lpstr>
      <vt:lpstr>PowerPoint Presentation</vt:lpstr>
      <vt:lpstr>How many times have you already read today?</vt:lpstr>
      <vt:lpstr>Phonics is:</vt:lpstr>
      <vt:lpstr>The website: </vt:lpstr>
      <vt:lpstr>PowerPoint Presentation</vt:lpstr>
      <vt:lpstr>Reading at school: </vt:lpstr>
      <vt:lpstr>We use assessments to match your child to the right level of book</vt:lpstr>
      <vt:lpstr>Books going home:</vt:lpstr>
      <vt:lpstr>Listening to your child read their phonics book</vt:lpstr>
      <vt:lpstr>Read to your child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Sarah Hatcher (St James)</cp:lastModifiedBy>
  <cp:revision>389</cp:revision>
  <cp:lastPrinted>2021-11-08T18:32:12Z</cp:lastPrinted>
  <dcterms:modified xsi:type="dcterms:W3CDTF">2024-09-18T16:03:23Z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0x0101008A57A53D30B657458BB44CB473AA2F23</vt:lpwstr>
  </property>
</Properties>
</file>