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4"/>
  </p:sldMasterIdLst>
  <p:notesMasterIdLst>
    <p:notesMasterId r:id="rId23"/>
  </p:notesMasterIdLst>
  <p:sldIdLst>
    <p:sldId id="256" r:id="rId5"/>
    <p:sldId id="257" r:id="rId6"/>
    <p:sldId id="258" r:id="rId7"/>
    <p:sldId id="276" r:id="rId8"/>
    <p:sldId id="260" r:id="rId9"/>
    <p:sldId id="284" r:id="rId10"/>
    <p:sldId id="261" r:id="rId11"/>
    <p:sldId id="279" r:id="rId12"/>
    <p:sldId id="262" r:id="rId13"/>
    <p:sldId id="282" r:id="rId14"/>
    <p:sldId id="267" r:id="rId15"/>
    <p:sldId id="283" r:id="rId16"/>
    <p:sldId id="281" r:id="rId17"/>
    <p:sldId id="280" r:id="rId18"/>
    <p:sldId id="274" r:id="rId19"/>
    <p:sldId id="273" r:id="rId20"/>
    <p:sldId id="285" r:id="rId21"/>
    <p:sldId id="275" r:id="rId22"/>
  </p:sldIdLst>
  <p:sldSz cx="9144000" cy="5143500" type="screen16x9"/>
  <p:notesSz cx="6858000" cy="9144000"/>
  <p:embeddedFontLst>
    <p:embeddedFont>
      <p:font typeface="Calibri" panose="020F0502020204030204" pitchFamily="34" charset="0"/>
      <p:regular r:id="rId24"/>
      <p:bold r:id="rId25"/>
      <p:italic r:id="rId26"/>
      <p:boldItalic r:id="rId27"/>
    </p:embeddedFont>
    <p:embeddedFont>
      <p:font typeface="Comic Sans MS" panose="030F0702030302020204" pitchFamily="66" charset="0"/>
      <p:regular r:id="rId28"/>
      <p:bold r:id="rId29"/>
      <p:italic r:id="rId30"/>
      <p:boldItalic r:id="rId31"/>
    </p:embeddedFont>
    <p:embeddedFont>
      <p:font typeface="Fredoka One" panose="020B0604020202020204" charset="0"/>
      <p:regular r:id="rId32"/>
    </p:embeddedFont>
    <p:embeddedFont>
      <p:font typeface="KoHo" panose="020B0604020202020204" charset="-34"/>
      <p:regular r:id="rId33"/>
      <p:bold r:id="rId34"/>
      <p:italic r:id="rId35"/>
      <p:boldItalic r:id="rId36"/>
    </p:embeddedFont>
    <p:embeddedFont>
      <p:font typeface="KoHo Medium" panose="020B0604020202020204" charset="-34"/>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566">
          <p15:clr>
            <a:srgbClr val="FF00FF"/>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guide orient="horz" pos="566"/>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3.fntdata"/><Relationship Id="rId39" Type="http://schemas.openxmlformats.org/officeDocument/2006/relationships/font" Target="fonts/font16.fntdata"/><Relationship Id="rId21" Type="http://schemas.openxmlformats.org/officeDocument/2006/relationships/slide" Target="slides/slide17.xml"/><Relationship Id="rId34" Type="http://schemas.openxmlformats.org/officeDocument/2006/relationships/font" Target="fonts/font11.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8.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atcher (St James)" userId="db40192c-ae05-406c-b7df-47902d56a486" providerId="ADAL" clId="{54E52C15-17FA-4494-8ECD-C046D80A2928}"/>
    <pc:docChg chg="custSel addSld modSld sldOrd">
      <pc:chgData name="Sarah Hatcher (St James)" userId="db40192c-ae05-406c-b7df-47902d56a486" providerId="ADAL" clId="{54E52C15-17FA-4494-8ECD-C046D80A2928}" dt="2025-06-25T14:47:44.085" v="1188" actId="20577"/>
      <pc:docMkLst>
        <pc:docMk/>
      </pc:docMkLst>
      <pc:sldChg chg="modSp">
        <pc:chgData name="Sarah Hatcher (St James)" userId="db40192c-ae05-406c-b7df-47902d56a486" providerId="ADAL" clId="{54E52C15-17FA-4494-8ECD-C046D80A2928}" dt="2025-06-19T08:27:29.062" v="542" actId="20577"/>
        <pc:sldMkLst>
          <pc:docMk/>
          <pc:sldMk cId="0" sldId="260"/>
        </pc:sldMkLst>
        <pc:spChg chg="mod">
          <ac:chgData name="Sarah Hatcher (St James)" userId="db40192c-ae05-406c-b7df-47902d56a486" providerId="ADAL" clId="{54E52C15-17FA-4494-8ECD-C046D80A2928}" dt="2025-06-19T08:27:29.062" v="542" actId="20577"/>
          <ac:spMkLst>
            <pc:docMk/>
            <pc:sldMk cId="0" sldId="260"/>
            <ac:spMk id="435" creationId="{00000000-0000-0000-0000-000000000000}"/>
          </ac:spMkLst>
        </pc:spChg>
      </pc:sldChg>
      <pc:sldChg chg="modSp">
        <pc:chgData name="Sarah Hatcher (St James)" userId="db40192c-ae05-406c-b7df-47902d56a486" providerId="ADAL" clId="{54E52C15-17FA-4494-8ECD-C046D80A2928}" dt="2025-06-19T08:06:31.990" v="241" actId="20577"/>
        <pc:sldMkLst>
          <pc:docMk/>
          <pc:sldMk cId="0" sldId="261"/>
        </pc:sldMkLst>
        <pc:spChg chg="mod">
          <ac:chgData name="Sarah Hatcher (St James)" userId="db40192c-ae05-406c-b7df-47902d56a486" providerId="ADAL" clId="{54E52C15-17FA-4494-8ECD-C046D80A2928}" dt="2025-06-19T08:06:31.990" v="241" actId="20577"/>
          <ac:spMkLst>
            <pc:docMk/>
            <pc:sldMk cId="0" sldId="261"/>
            <ac:spMk id="3" creationId="{AC2D1585-0810-42A1-8766-6A96BC74225C}"/>
          </ac:spMkLst>
        </pc:spChg>
      </pc:sldChg>
      <pc:sldChg chg="modSp">
        <pc:chgData name="Sarah Hatcher (St James)" userId="db40192c-ae05-406c-b7df-47902d56a486" providerId="ADAL" clId="{54E52C15-17FA-4494-8ECD-C046D80A2928}" dt="2025-06-25T09:27:42.917" v="685" actId="20577"/>
        <pc:sldMkLst>
          <pc:docMk/>
          <pc:sldMk cId="0" sldId="262"/>
        </pc:sldMkLst>
        <pc:spChg chg="mod">
          <ac:chgData name="Sarah Hatcher (St James)" userId="db40192c-ae05-406c-b7df-47902d56a486" providerId="ADAL" clId="{54E52C15-17FA-4494-8ECD-C046D80A2928}" dt="2025-06-25T09:27:42.917" v="685" actId="20577"/>
          <ac:spMkLst>
            <pc:docMk/>
            <pc:sldMk cId="0" sldId="262"/>
            <ac:spMk id="450" creationId="{00000000-0000-0000-0000-000000000000}"/>
          </ac:spMkLst>
        </pc:spChg>
      </pc:sldChg>
      <pc:sldChg chg="modSp">
        <pc:chgData name="Sarah Hatcher (St James)" userId="db40192c-ae05-406c-b7df-47902d56a486" providerId="ADAL" clId="{54E52C15-17FA-4494-8ECD-C046D80A2928}" dt="2025-06-19T08:12:05.271" v="533" actId="5793"/>
        <pc:sldMkLst>
          <pc:docMk/>
          <pc:sldMk cId="0" sldId="273"/>
        </pc:sldMkLst>
        <pc:spChg chg="mod">
          <ac:chgData name="Sarah Hatcher (St James)" userId="db40192c-ae05-406c-b7df-47902d56a486" providerId="ADAL" clId="{54E52C15-17FA-4494-8ECD-C046D80A2928}" dt="2025-06-19T08:12:05.271" v="533" actId="5793"/>
          <ac:spMkLst>
            <pc:docMk/>
            <pc:sldMk cId="0" sldId="273"/>
            <ac:spMk id="582" creationId="{00000000-0000-0000-0000-000000000000}"/>
          </ac:spMkLst>
        </pc:spChg>
      </pc:sldChg>
      <pc:sldChg chg="modSp">
        <pc:chgData name="Sarah Hatcher (St James)" userId="db40192c-ae05-406c-b7df-47902d56a486" providerId="ADAL" clId="{54E52C15-17FA-4494-8ECD-C046D80A2928}" dt="2025-06-25T09:31:36.321" v="765" actId="20577"/>
        <pc:sldMkLst>
          <pc:docMk/>
          <pc:sldMk cId="0" sldId="274"/>
        </pc:sldMkLst>
        <pc:spChg chg="mod">
          <ac:chgData name="Sarah Hatcher (St James)" userId="db40192c-ae05-406c-b7df-47902d56a486" providerId="ADAL" clId="{54E52C15-17FA-4494-8ECD-C046D80A2928}" dt="2025-06-25T09:31:36.321" v="765" actId="20577"/>
          <ac:spMkLst>
            <pc:docMk/>
            <pc:sldMk cId="0" sldId="274"/>
            <ac:spMk id="590" creationId="{00000000-0000-0000-0000-000000000000}"/>
          </ac:spMkLst>
        </pc:spChg>
      </pc:sldChg>
      <pc:sldChg chg="modSp">
        <pc:chgData name="Sarah Hatcher (St James)" userId="db40192c-ae05-406c-b7df-47902d56a486" providerId="ADAL" clId="{54E52C15-17FA-4494-8ECD-C046D80A2928}" dt="2025-06-19T08:08:20.974" v="384" actId="20577"/>
        <pc:sldMkLst>
          <pc:docMk/>
          <pc:sldMk cId="3212243516" sldId="279"/>
        </pc:sldMkLst>
        <pc:spChg chg="mod">
          <ac:chgData name="Sarah Hatcher (St James)" userId="db40192c-ae05-406c-b7df-47902d56a486" providerId="ADAL" clId="{54E52C15-17FA-4494-8ECD-C046D80A2928}" dt="2025-06-19T08:07:10.109" v="275" actId="20577"/>
          <ac:spMkLst>
            <pc:docMk/>
            <pc:sldMk cId="3212243516" sldId="279"/>
            <ac:spMk id="3" creationId="{AC2D1585-0810-42A1-8766-6A96BC74225C}"/>
          </ac:spMkLst>
        </pc:spChg>
        <pc:spChg chg="mod">
          <ac:chgData name="Sarah Hatcher (St James)" userId="db40192c-ae05-406c-b7df-47902d56a486" providerId="ADAL" clId="{54E52C15-17FA-4494-8ECD-C046D80A2928}" dt="2025-06-19T08:08:20.974" v="384" actId="20577"/>
          <ac:spMkLst>
            <pc:docMk/>
            <pc:sldMk cId="3212243516" sldId="279"/>
            <ac:spMk id="13" creationId="{195813C0-D130-4814-9272-98212D1B7B78}"/>
          </ac:spMkLst>
        </pc:spChg>
      </pc:sldChg>
      <pc:sldChg chg="ord">
        <pc:chgData name="Sarah Hatcher (St James)" userId="db40192c-ae05-406c-b7df-47902d56a486" providerId="ADAL" clId="{54E52C15-17FA-4494-8ECD-C046D80A2928}" dt="2025-06-19T08:09:25.080" v="385"/>
        <pc:sldMkLst>
          <pc:docMk/>
          <pc:sldMk cId="4042537186" sldId="281"/>
        </pc:sldMkLst>
      </pc:sldChg>
      <pc:sldChg chg="modSp">
        <pc:chgData name="Sarah Hatcher (St James)" userId="db40192c-ae05-406c-b7df-47902d56a486" providerId="ADAL" clId="{54E52C15-17FA-4494-8ECD-C046D80A2928}" dt="2025-06-19T08:10:35.325" v="522" actId="20577"/>
        <pc:sldMkLst>
          <pc:docMk/>
          <pc:sldMk cId="3347224405" sldId="283"/>
        </pc:sldMkLst>
        <pc:spChg chg="mod">
          <ac:chgData name="Sarah Hatcher (St James)" userId="db40192c-ae05-406c-b7df-47902d56a486" providerId="ADAL" clId="{54E52C15-17FA-4494-8ECD-C046D80A2928}" dt="2025-06-19T08:10:35.325" v="522" actId="20577"/>
          <ac:spMkLst>
            <pc:docMk/>
            <pc:sldMk cId="3347224405" sldId="283"/>
            <ac:spMk id="3" creationId="{C548D1DD-3387-4E93-8FB3-845421328E4B}"/>
          </ac:spMkLst>
        </pc:spChg>
      </pc:sldChg>
      <pc:sldChg chg="modSp">
        <pc:chgData name="Sarah Hatcher (St James)" userId="db40192c-ae05-406c-b7df-47902d56a486" providerId="ADAL" clId="{54E52C15-17FA-4494-8ECD-C046D80A2928}" dt="2025-06-19T08:28:30.619" v="552" actId="20577"/>
        <pc:sldMkLst>
          <pc:docMk/>
          <pc:sldMk cId="2863576759" sldId="284"/>
        </pc:sldMkLst>
        <pc:spChg chg="mod">
          <ac:chgData name="Sarah Hatcher (St James)" userId="db40192c-ae05-406c-b7df-47902d56a486" providerId="ADAL" clId="{54E52C15-17FA-4494-8ECD-C046D80A2928}" dt="2025-06-19T08:28:30.619" v="552" actId="20577"/>
          <ac:spMkLst>
            <pc:docMk/>
            <pc:sldMk cId="2863576759" sldId="284"/>
            <ac:spMk id="435" creationId="{00000000-0000-0000-0000-000000000000}"/>
          </ac:spMkLst>
        </pc:spChg>
      </pc:sldChg>
      <pc:sldChg chg="addSp delSp modSp add">
        <pc:chgData name="Sarah Hatcher (St James)" userId="db40192c-ae05-406c-b7df-47902d56a486" providerId="ADAL" clId="{54E52C15-17FA-4494-8ECD-C046D80A2928}" dt="2025-06-25T14:47:44.085" v="1188" actId="20577"/>
        <pc:sldMkLst>
          <pc:docMk/>
          <pc:sldMk cId="2699057918" sldId="285"/>
        </pc:sldMkLst>
        <pc:spChg chg="mod">
          <ac:chgData name="Sarah Hatcher (St James)" userId="db40192c-ae05-406c-b7df-47902d56a486" providerId="ADAL" clId="{54E52C15-17FA-4494-8ECD-C046D80A2928}" dt="2025-06-25T10:31:14.785" v="793" actId="5793"/>
          <ac:spMkLst>
            <pc:docMk/>
            <pc:sldMk cId="2699057918" sldId="285"/>
            <ac:spMk id="2" creationId="{A1F21F5D-50D6-46E7-B7B1-874AC9D0586D}"/>
          </ac:spMkLst>
        </pc:spChg>
        <pc:spChg chg="add del mod">
          <ac:chgData name="Sarah Hatcher (St James)" userId="db40192c-ae05-406c-b7df-47902d56a486" providerId="ADAL" clId="{54E52C15-17FA-4494-8ECD-C046D80A2928}" dt="2025-06-25T10:34:36.452" v="804"/>
          <ac:spMkLst>
            <pc:docMk/>
            <pc:sldMk cId="2699057918" sldId="285"/>
            <ac:spMk id="4" creationId="{E2BF50BA-A7F9-40A5-842F-3EFAD9B574E8}"/>
          </ac:spMkLst>
        </pc:spChg>
        <pc:spChg chg="add del mod">
          <ac:chgData name="Sarah Hatcher (St James)" userId="db40192c-ae05-406c-b7df-47902d56a486" providerId="ADAL" clId="{54E52C15-17FA-4494-8ECD-C046D80A2928}" dt="2025-06-25T10:34:36.452" v="806"/>
          <ac:spMkLst>
            <pc:docMk/>
            <pc:sldMk cId="2699057918" sldId="285"/>
            <ac:spMk id="5" creationId="{263A17FC-65C5-401C-9B75-7A9293657E35}"/>
          </ac:spMkLst>
        </pc:spChg>
        <pc:spChg chg="add mod">
          <ac:chgData name="Sarah Hatcher (St James)" userId="db40192c-ae05-406c-b7df-47902d56a486" providerId="ADAL" clId="{54E52C15-17FA-4494-8ECD-C046D80A2928}" dt="2025-06-25T14:47:44.085" v="1188" actId="20577"/>
          <ac:spMkLst>
            <pc:docMk/>
            <pc:sldMk cId="2699057918" sldId="285"/>
            <ac:spMk id="7" creationId="{FE283A12-DBB8-4C11-A137-D5B1272E63D8}"/>
          </ac:spMkLst>
        </pc:spChg>
        <pc:picChg chg="add mod">
          <ac:chgData name="Sarah Hatcher (St James)" userId="db40192c-ae05-406c-b7df-47902d56a486" providerId="ADAL" clId="{54E52C15-17FA-4494-8ECD-C046D80A2928}" dt="2025-06-25T10:35:33.943" v="814" actId="1076"/>
          <ac:picMkLst>
            <pc:docMk/>
            <pc:sldMk cId="2699057918" sldId="285"/>
            <ac:picMk id="3" creationId="{B9A7E036-C1C6-4F0E-AA02-FB95DF47B99B}"/>
          </ac:picMkLst>
        </pc:picChg>
        <pc:picChg chg="add mod">
          <ac:chgData name="Sarah Hatcher (St James)" userId="db40192c-ae05-406c-b7df-47902d56a486" providerId="ADAL" clId="{54E52C15-17FA-4494-8ECD-C046D80A2928}" dt="2025-06-25T10:35:44.443" v="816" actId="14100"/>
          <ac:picMkLst>
            <pc:docMk/>
            <pc:sldMk cId="2699057918" sldId="285"/>
            <ac:picMk id="6" creationId="{1F017DED-025F-4487-A7C1-F89F95C91A4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888fe86cf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888fe86cf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b5f6f8321_1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8b5f6f8321_1_4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8b00801bcb_0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3" name="Google Shape;433;g8b00801bcb_0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8b00801bcb_0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3" name="Google Shape;433;g8b00801bcb_0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1965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241a7eaa23b_0_2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241a7eaa23b_0_2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g241a7eaa23b_0_2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1" name="Google Shape;441;g241a7eaa23b_0_2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1481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241a7eaa23b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241a7eaa23b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241a7eaa23b_0_2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241a7eaa23b_0_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341794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g241a7eaa23b_0_3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g241a7eaa23b_0_372:notes"/>
          <p:cNvSpPr txBox="1">
            <a:spLocks noGrp="1"/>
          </p:cNvSpPr>
          <p:nvPr>
            <p:ph type="body" idx="1"/>
          </p:nvPr>
        </p:nvSpPr>
        <p:spPr>
          <a:xfrm>
            <a:off x="685801" y="4343406"/>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
              <a:t>Add in about </a:t>
            </a:r>
            <a:endParaRPr/>
          </a:p>
        </p:txBody>
      </p:sp>
      <p:sp>
        <p:nvSpPr>
          <p:cNvPr id="495" name="Google Shape;495;g241a7eaa23b_0_372:notes"/>
          <p:cNvSpPr txBox="1">
            <a:spLocks noGrp="1"/>
          </p:cNvSpPr>
          <p:nvPr>
            <p:ph type="sldNum" idx="12"/>
          </p:nvPr>
        </p:nvSpPr>
        <p:spPr>
          <a:xfrm>
            <a:off x="3884613" y="8685224"/>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241a7eaa23b_0_12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241a7eaa23b_0_1204:notes"/>
          <p:cNvSpPr txBox="1">
            <a:spLocks noGrp="1"/>
          </p:cNvSpPr>
          <p:nvPr>
            <p:ph type="body" idx="1"/>
          </p:nvPr>
        </p:nvSpPr>
        <p:spPr>
          <a:xfrm>
            <a:off x="685801" y="4343406"/>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7" name="Google Shape;587;g241a7eaa23b_0_1204:notes"/>
          <p:cNvSpPr txBox="1">
            <a:spLocks noGrp="1"/>
          </p:cNvSpPr>
          <p:nvPr>
            <p:ph type="sldNum" idx="12"/>
          </p:nvPr>
        </p:nvSpPr>
        <p:spPr>
          <a:xfrm>
            <a:off x="3884613" y="8685224"/>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15</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241a7eaa23b_0_1094:notes"/>
          <p:cNvSpPr txBox="1">
            <a:spLocks noGrp="1"/>
          </p:cNvSpPr>
          <p:nvPr>
            <p:ph type="body" idx="1"/>
          </p:nvPr>
        </p:nvSpPr>
        <p:spPr>
          <a:xfrm>
            <a:off x="685801" y="4343406"/>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79" name="Google Shape;579;g241a7eaa23b_0_10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241a7eaa23b_0_13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9" name="Google Shape;609;g241a7eaa23b_0_1330:notes"/>
          <p:cNvSpPr txBox="1">
            <a:spLocks noGrp="1"/>
          </p:cNvSpPr>
          <p:nvPr>
            <p:ph type="body" idx="1"/>
          </p:nvPr>
        </p:nvSpPr>
        <p:spPr>
          <a:xfrm>
            <a:off x="685801" y="4343406"/>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0" name="Google Shape;610;g241a7eaa23b_0_1330:notes"/>
          <p:cNvSpPr txBox="1">
            <a:spLocks noGrp="1"/>
          </p:cNvSpPr>
          <p:nvPr>
            <p:ph type="sldNum" idx="12"/>
          </p:nvPr>
        </p:nvSpPr>
        <p:spPr>
          <a:xfrm>
            <a:off x="3884613" y="8685224"/>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
              <a:t>18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subTitle" idx="1"/>
          </p:nvPr>
        </p:nvSpPr>
        <p:spPr>
          <a:xfrm>
            <a:off x="3709275" y="3589725"/>
            <a:ext cx="4462200" cy="612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3600"/>
              <a:buFont typeface="Chelsea Market"/>
              <a:buNone/>
              <a:defRPr sz="2500">
                <a:latin typeface="Fredoka One"/>
                <a:ea typeface="Fredoka One"/>
                <a:cs typeface="Fredoka One"/>
                <a:sym typeface="Fredoka One"/>
              </a:defRPr>
            </a:lvl1pPr>
            <a:lvl2pPr lvl="1"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2pPr>
            <a:lvl3pPr lvl="2"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3pPr>
            <a:lvl4pPr lvl="3"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4pPr>
            <a:lvl5pPr lvl="4"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5pPr>
            <a:lvl6pPr lvl="5"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6pPr>
            <a:lvl7pPr lvl="6"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7pPr>
            <a:lvl8pPr lvl="7"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8pPr>
            <a:lvl9pPr lvl="8" algn="ctr" rtl="0">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9pPr>
          </a:lstStyle>
          <a:p>
            <a:endParaRPr/>
          </a:p>
        </p:txBody>
      </p:sp>
      <p:sp>
        <p:nvSpPr>
          <p:cNvPr id="10" name="Google Shape;10;p2"/>
          <p:cNvSpPr txBox="1">
            <a:spLocks noGrp="1"/>
          </p:cNvSpPr>
          <p:nvPr>
            <p:ph type="ctrTitle"/>
          </p:nvPr>
        </p:nvSpPr>
        <p:spPr>
          <a:xfrm>
            <a:off x="3709275" y="1128500"/>
            <a:ext cx="4721400" cy="2442300"/>
          </a:xfrm>
          <a:prstGeom prst="rect">
            <a:avLst/>
          </a:prstGeom>
        </p:spPr>
        <p:txBody>
          <a:bodyPr spcFirstLastPara="1" wrap="square" lIns="91425" tIns="91425" rIns="91425" bIns="91425" anchor="ctr" anchorCtr="0">
            <a:noAutofit/>
          </a:bodyPr>
          <a:lstStyle>
            <a:lvl1pPr lvl="0" rtl="0">
              <a:lnSpc>
                <a:spcPct val="85000"/>
              </a:lnSpc>
              <a:spcBef>
                <a:spcPts val="0"/>
              </a:spcBef>
              <a:spcAft>
                <a:spcPts val="0"/>
              </a:spcAft>
              <a:buSzPts val="5200"/>
              <a:buNone/>
              <a:defRPr sz="6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2"/>
          </p:nvPr>
        </p:nvSpPr>
        <p:spPr>
          <a:xfrm>
            <a:off x="3709275" y="4175675"/>
            <a:ext cx="4200900" cy="432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3600"/>
              <a:buFont typeface="Chelsea Market"/>
              <a:buNone/>
              <a:defRPr/>
            </a:lvl1pPr>
            <a:lvl2pPr lvl="1"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2pPr>
            <a:lvl3pPr lvl="2"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3pPr>
            <a:lvl4pPr lvl="3"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4pPr>
            <a:lvl5pPr lvl="4"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5pPr>
            <a:lvl6pPr lvl="5"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6pPr>
            <a:lvl7pPr lvl="6"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7pPr>
            <a:lvl8pPr lvl="7"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8pPr>
            <a:lvl9pPr lvl="8" algn="ctr">
              <a:lnSpc>
                <a:spcPct val="100000"/>
              </a:lnSpc>
              <a:spcBef>
                <a:spcPts val="0"/>
              </a:spcBef>
              <a:spcAft>
                <a:spcPts val="0"/>
              </a:spcAft>
              <a:buSzPts val="3600"/>
              <a:buFont typeface="Chelsea Market"/>
              <a:buNone/>
              <a:defRPr sz="3600">
                <a:latin typeface="Chelsea Market"/>
                <a:ea typeface="Chelsea Market"/>
                <a:cs typeface="Chelsea Market"/>
                <a:sym typeface="Chelsea Marke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
        <p:cNvGrpSpPr/>
        <p:nvPr/>
      </p:nvGrpSpPr>
      <p:grpSpPr>
        <a:xfrm>
          <a:off x="0" y="0"/>
          <a:ext cx="0" cy="0"/>
          <a:chOff x="0" y="0"/>
          <a:chExt cx="0" cy="0"/>
        </a:xfrm>
      </p:grpSpPr>
      <p:sp>
        <p:nvSpPr>
          <p:cNvPr id="13" name="Google Shape;13;p3"/>
          <p:cNvSpPr txBox="1">
            <a:spLocks noGrp="1"/>
          </p:cNvSpPr>
          <p:nvPr>
            <p:ph type="title" hasCustomPrompt="1"/>
          </p:nvPr>
        </p:nvSpPr>
        <p:spPr>
          <a:xfrm>
            <a:off x="2756850" y="2601225"/>
            <a:ext cx="3630300" cy="1316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7900"/>
              <a:buNone/>
              <a:defRPr sz="7900">
                <a:latin typeface="KoHo Medium" panose="020B0604020202020204" charset="-34"/>
                <a:cs typeface="KoHo Medium" panose="020B0604020202020204" charset="-34"/>
              </a:defRPr>
            </a:lvl1pPr>
            <a:lvl2pPr lvl="1" algn="ctr" rtl="0">
              <a:spcBef>
                <a:spcPts val="0"/>
              </a:spcBef>
              <a:spcAft>
                <a:spcPts val="0"/>
              </a:spcAft>
              <a:buSzPts val="7900"/>
              <a:buNone/>
              <a:defRPr sz="7900"/>
            </a:lvl2pPr>
            <a:lvl3pPr lvl="2" algn="ctr" rtl="0">
              <a:spcBef>
                <a:spcPts val="0"/>
              </a:spcBef>
              <a:spcAft>
                <a:spcPts val="0"/>
              </a:spcAft>
              <a:buSzPts val="7900"/>
              <a:buNone/>
              <a:defRPr sz="7900"/>
            </a:lvl3pPr>
            <a:lvl4pPr lvl="3" algn="ctr" rtl="0">
              <a:spcBef>
                <a:spcPts val="0"/>
              </a:spcBef>
              <a:spcAft>
                <a:spcPts val="0"/>
              </a:spcAft>
              <a:buSzPts val="7900"/>
              <a:buNone/>
              <a:defRPr sz="7900"/>
            </a:lvl4pPr>
            <a:lvl5pPr lvl="4" algn="ctr" rtl="0">
              <a:spcBef>
                <a:spcPts val="0"/>
              </a:spcBef>
              <a:spcAft>
                <a:spcPts val="0"/>
              </a:spcAft>
              <a:buSzPts val="7900"/>
              <a:buNone/>
              <a:defRPr sz="7900"/>
            </a:lvl5pPr>
            <a:lvl6pPr lvl="5" algn="ctr" rtl="0">
              <a:spcBef>
                <a:spcPts val="0"/>
              </a:spcBef>
              <a:spcAft>
                <a:spcPts val="0"/>
              </a:spcAft>
              <a:buSzPts val="7900"/>
              <a:buNone/>
              <a:defRPr sz="7900"/>
            </a:lvl6pPr>
            <a:lvl7pPr lvl="6" algn="ctr" rtl="0">
              <a:spcBef>
                <a:spcPts val="0"/>
              </a:spcBef>
              <a:spcAft>
                <a:spcPts val="0"/>
              </a:spcAft>
              <a:buSzPts val="7900"/>
              <a:buNone/>
              <a:defRPr sz="7900"/>
            </a:lvl7pPr>
            <a:lvl8pPr lvl="7" algn="ctr" rtl="0">
              <a:spcBef>
                <a:spcPts val="0"/>
              </a:spcBef>
              <a:spcAft>
                <a:spcPts val="0"/>
              </a:spcAft>
              <a:buSzPts val="7900"/>
              <a:buNone/>
              <a:defRPr sz="7900"/>
            </a:lvl8pPr>
            <a:lvl9pPr lvl="8" algn="ctr" rtl="0">
              <a:spcBef>
                <a:spcPts val="0"/>
              </a:spcBef>
              <a:spcAft>
                <a:spcPts val="0"/>
              </a:spcAft>
              <a:buSzPts val="7900"/>
              <a:buNone/>
              <a:defRPr sz="7900"/>
            </a:lvl9pPr>
          </a:lstStyle>
          <a:p>
            <a:r>
              <a:rPr dirty="0"/>
              <a:t>xx%</a:t>
            </a:r>
          </a:p>
        </p:txBody>
      </p:sp>
      <p:sp>
        <p:nvSpPr>
          <p:cNvPr id="14" name="Google Shape;14;p3"/>
          <p:cNvSpPr txBox="1">
            <a:spLocks noGrp="1"/>
          </p:cNvSpPr>
          <p:nvPr>
            <p:ph type="title" idx="2"/>
          </p:nvPr>
        </p:nvSpPr>
        <p:spPr>
          <a:xfrm>
            <a:off x="1927950" y="3707650"/>
            <a:ext cx="5288100" cy="759000"/>
          </a:xfrm>
          <a:prstGeom prst="rect">
            <a:avLst/>
          </a:prstGeom>
        </p:spPr>
        <p:txBody>
          <a:bodyPr spcFirstLastPara="1" wrap="square" lIns="91425" tIns="91425" rIns="91425" bIns="91425" anchor="t" anchorCtr="0">
            <a:noAutofit/>
          </a:bodyPr>
          <a:lstStyle>
            <a:lvl1pPr lvl="0" algn="ctr">
              <a:spcBef>
                <a:spcPts val="0"/>
              </a:spcBef>
              <a:spcAft>
                <a:spcPts val="0"/>
              </a:spcAft>
              <a:buSzPts val="3600"/>
              <a:buNone/>
              <a:defRPr sz="3600">
                <a:latin typeface="KoHo Medium" panose="020B0604020202020204" charset="-34"/>
                <a:cs typeface="KoHo Medium" panose="020B0604020202020204" charset="-34"/>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
        <p:cNvGrpSpPr/>
        <p:nvPr/>
      </p:nvGrpSpPr>
      <p:grpSpPr>
        <a:xfrm>
          <a:off x="0" y="0"/>
          <a:ext cx="0" cy="0"/>
          <a:chOff x="0" y="0"/>
          <a:chExt cx="0" cy="0"/>
        </a:xfrm>
      </p:grpSpPr>
      <p:sp>
        <p:nvSpPr>
          <p:cNvPr id="16" name="Google Shape;16;p4"/>
          <p:cNvSpPr/>
          <p:nvPr/>
        </p:nvSpPr>
        <p:spPr>
          <a:xfrm>
            <a:off x="0" y="0"/>
            <a:ext cx="9144000" cy="1145935"/>
          </a:xfrm>
          <a:custGeom>
            <a:avLst/>
            <a:gdLst/>
            <a:ahLst/>
            <a:cxnLst/>
            <a:rect l="l" t="t" r="r" b="b"/>
            <a:pathLst>
              <a:path w="285750" h="53436" extrusionOk="0">
                <a:moveTo>
                  <a:pt x="0" y="0"/>
                </a:moveTo>
                <a:lnTo>
                  <a:pt x="0" y="53435"/>
                </a:lnTo>
                <a:lnTo>
                  <a:pt x="239792" y="53435"/>
                </a:lnTo>
                <a:cubicBezTo>
                  <a:pt x="239875" y="53316"/>
                  <a:pt x="239982" y="53233"/>
                  <a:pt x="240101" y="53185"/>
                </a:cubicBezTo>
                <a:cubicBezTo>
                  <a:pt x="240234" y="53064"/>
                  <a:pt x="240408" y="52993"/>
                  <a:pt x="240584" y="52993"/>
                </a:cubicBezTo>
                <a:cubicBezTo>
                  <a:pt x="240598" y="52993"/>
                  <a:pt x="240612" y="52994"/>
                  <a:pt x="240625" y="52995"/>
                </a:cubicBezTo>
                <a:cubicBezTo>
                  <a:pt x="240875" y="53018"/>
                  <a:pt x="241090" y="53185"/>
                  <a:pt x="241161" y="53435"/>
                </a:cubicBezTo>
                <a:lnTo>
                  <a:pt x="285750" y="53435"/>
                </a:lnTo>
                <a:lnTo>
                  <a:pt x="28575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4"/>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a:spcBef>
                <a:spcPts val="0"/>
              </a:spcBef>
              <a:spcAft>
                <a:spcPts val="0"/>
              </a:spcAft>
              <a:buSzPts val="4200"/>
              <a:buNone/>
              <a:defRPr>
                <a:latin typeface="KoHo Medium" panose="020B0604020202020204" charset="-34"/>
                <a:cs typeface="KoHo Medium" panose="020B0604020202020204" charset="-34"/>
              </a:defRPr>
            </a:lvl1pPr>
            <a:lvl2pPr lvl="1">
              <a:spcBef>
                <a:spcPts val="0"/>
              </a:spcBef>
              <a:spcAft>
                <a:spcPts val="0"/>
              </a:spcAft>
              <a:buSzPts val="4800"/>
              <a:buNone/>
              <a:defRPr/>
            </a:lvl2pPr>
            <a:lvl3pPr lvl="2">
              <a:spcBef>
                <a:spcPts val="0"/>
              </a:spcBef>
              <a:spcAft>
                <a:spcPts val="0"/>
              </a:spcAft>
              <a:buSzPts val="4800"/>
              <a:buNone/>
              <a:defRPr/>
            </a:lvl3pPr>
            <a:lvl4pPr lvl="3">
              <a:spcBef>
                <a:spcPts val="0"/>
              </a:spcBef>
              <a:spcAft>
                <a:spcPts val="0"/>
              </a:spcAft>
              <a:buSzPts val="4800"/>
              <a:buNone/>
              <a:defRPr/>
            </a:lvl4pPr>
            <a:lvl5pPr lvl="4">
              <a:spcBef>
                <a:spcPts val="0"/>
              </a:spcBef>
              <a:spcAft>
                <a:spcPts val="0"/>
              </a:spcAft>
              <a:buSzPts val="4800"/>
              <a:buNone/>
              <a:defRPr/>
            </a:lvl5pPr>
            <a:lvl6pPr lvl="5">
              <a:spcBef>
                <a:spcPts val="0"/>
              </a:spcBef>
              <a:spcAft>
                <a:spcPts val="0"/>
              </a:spcAft>
              <a:buSzPts val="4800"/>
              <a:buNone/>
              <a:defRPr/>
            </a:lvl6pPr>
            <a:lvl7pPr lvl="6">
              <a:spcBef>
                <a:spcPts val="0"/>
              </a:spcBef>
              <a:spcAft>
                <a:spcPts val="0"/>
              </a:spcAft>
              <a:buSzPts val="4800"/>
              <a:buNone/>
              <a:defRPr/>
            </a:lvl7pPr>
            <a:lvl8pPr lvl="7">
              <a:spcBef>
                <a:spcPts val="0"/>
              </a:spcBef>
              <a:spcAft>
                <a:spcPts val="0"/>
              </a:spcAft>
              <a:buSzPts val="4800"/>
              <a:buNone/>
              <a:defRPr/>
            </a:lvl8pPr>
            <a:lvl9pPr lvl="8">
              <a:spcBef>
                <a:spcPts val="0"/>
              </a:spcBef>
              <a:spcAft>
                <a:spcPts val="0"/>
              </a:spcAft>
              <a:buSzPts val="4800"/>
              <a:buNone/>
              <a:defRPr/>
            </a:lvl9pPr>
          </a:lstStyle>
          <a:p>
            <a:endParaRPr dirty="0"/>
          </a:p>
        </p:txBody>
      </p:sp>
      <p:sp>
        <p:nvSpPr>
          <p:cNvPr id="18" name="Google Shape;18;p4"/>
          <p:cNvSpPr txBox="1">
            <a:spLocks noGrp="1"/>
          </p:cNvSpPr>
          <p:nvPr>
            <p:ph type="body" idx="1"/>
          </p:nvPr>
        </p:nvSpPr>
        <p:spPr>
          <a:xfrm>
            <a:off x="713225" y="1273500"/>
            <a:ext cx="7717500" cy="3335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Font typeface="Livvic"/>
              <a:buAutoNum type="arabicPeriod"/>
              <a:defRPr sz="1200"/>
            </a:lvl1pPr>
            <a:lvl2pPr marL="914400" lvl="1" indent="-304800">
              <a:spcBef>
                <a:spcPts val="0"/>
              </a:spcBef>
              <a:spcAft>
                <a:spcPts val="0"/>
              </a:spcAft>
              <a:buSzPts val="1200"/>
              <a:buFont typeface="Roboto Condensed Light"/>
              <a:buAutoNum type="alphaLcPeriod"/>
              <a:defRPr sz="1200"/>
            </a:lvl2pPr>
            <a:lvl3pPr marL="1371600" lvl="2" indent="-304800">
              <a:spcBef>
                <a:spcPts val="0"/>
              </a:spcBef>
              <a:spcAft>
                <a:spcPts val="0"/>
              </a:spcAft>
              <a:buSzPts val="1200"/>
              <a:buFont typeface="Roboto Condensed Light"/>
              <a:buAutoNum type="romanLcPeriod"/>
              <a:defRPr sz="1200"/>
            </a:lvl3pPr>
            <a:lvl4pPr marL="1828800" lvl="3" indent="-304800">
              <a:spcBef>
                <a:spcPts val="0"/>
              </a:spcBef>
              <a:spcAft>
                <a:spcPts val="0"/>
              </a:spcAft>
              <a:buSzPts val="1200"/>
              <a:buFont typeface="Roboto Condensed Light"/>
              <a:buAutoNum type="arabicPeriod"/>
              <a:defRPr sz="1200"/>
            </a:lvl4pPr>
            <a:lvl5pPr marL="2286000" lvl="4" indent="-304800">
              <a:spcBef>
                <a:spcPts val="0"/>
              </a:spcBef>
              <a:spcAft>
                <a:spcPts val="0"/>
              </a:spcAft>
              <a:buSzPts val="1200"/>
              <a:buFont typeface="Roboto Condensed Light"/>
              <a:buAutoNum type="alphaLcPeriod"/>
              <a:defRPr sz="1200"/>
            </a:lvl5pPr>
            <a:lvl6pPr marL="2743200" lvl="5" indent="-304800">
              <a:spcBef>
                <a:spcPts val="0"/>
              </a:spcBef>
              <a:spcAft>
                <a:spcPts val="0"/>
              </a:spcAft>
              <a:buSzPts val="1200"/>
              <a:buFont typeface="Roboto Condensed Light"/>
              <a:buAutoNum type="romanLcPeriod"/>
              <a:defRPr sz="1200"/>
            </a:lvl6pPr>
            <a:lvl7pPr marL="3200400" lvl="6" indent="-304800">
              <a:spcBef>
                <a:spcPts val="0"/>
              </a:spcBef>
              <a:spcAft>
                <a:spcPts val="0"/>
              </a:spcAft>
              <a:buSzPts val="1200"/>
              <a:buFont typeface="Roboto Condensed Light"/>
              <a:buAutoNum type="arabicPeriod"/>
              <a:defRPr sz="1200"/>
            </a:lvl7pPr>
            <a:lvl8pPr marL="3657600" lvl="7" indent="-304800">
              <a:spcBef>
                <a:spcPts val="0"/>
              </a:spcBef>
              <a:spcAft>
                <a:spcPts val="0"/>
              </a:spcAft>
              <a:buSzPts val="1200"/>
              <a:buFont typeface="Roboto Condensed Light"/>
              <a:buAutoNum type="alphaLcPeriod"/>
              <a:defRPr sz="1200"/>
            </a:lvl8pPr>
            <a:lvl9pPr marL="4114800" lvl="8" indent="-304800">
              <a:spcBef>
                <a:spcPts val="0"/>
              </a:spcBef>
              <a:spcAft>
                <a:spcPts val="0"/>
              </a:spcAft>
              <a:buSzPts val="1200"/>
              <a:buFont typeface="Roboto Condensed Light"/>
              <a:buAutoNum type="romanLcPeriod"/>
              <a:defRPr sz="1200"/>
            </a:lvl9pPr>
          </a:lstStyle>
          <a:p>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2">
  <p:cSld name="TITLE_AND_BODY_1">
    <p:spTree>
      <p:nvGrpSpPr>
        <p:cNvPr id="1" name="Shape 19"/>
        <p:cNvGrpSpPr/>
        <p:nvPr/>
      </p:nvGrpSpPr>
      <p:grpSpPr>
        <a:xfrm>
          <a:off x="0" y="0"/>
          <a:ext cx="0" cy="0"/>
          <a:chOff x="0" y="0"/>
          <a:chExt cx="0" cy="0"/>
        </a:xfrm>
      </p:grpSpPr>
      <p:sp>
        <p:nvSpPr>
          <p:cNvPr id="20" name="Google Shape;20;p5"/>
          <p:cNvSpPr/>
          <p:nvPr/>
        </p:nvSpPr>
        <p:spPr>
          <a:xfrm>
            <a:off x="0" y="0"/>
            <a:ext cx="9144000" cy="1145935"/>
          </a:xfrm>
          <a:custGeom>
            <a:avLst/>
            <a:gdLst/>
            <a:ahLst/>
            <a:cxnLst/>
            <a:rect l="l" t="t" r="r" b="b"/>
            <a:pathLst>
              <a:path w="285750" h="53436" extrusionOk="0">
                <a:moveTo>
                  <a:pt x="0" y="0"/>
                </a:moveTo>
                <a:lnTo>
                  <a:pt x="0" y="53435"/>
                </a:lnTo>
                <a:lnTo>
                  <a:pt x="239792" y="53435"/>
                </a:lnTo>
                <a:cubicBezTo>
                  <a:pt x="239875" y="53316"/>
                  <a:pt x="239982" y="53233"/>
                  <a:pt x="240101" y="53185"/>
                </a:cubicBezTo>
                <a:cubicBezTo>
                  <a:pt x="240234" y="53064"/>
                  <a:pt x="240408" y="52993"/>
                  <a:pt x="240584" y="52993"/>
                </a:cubicBezTo>
                <a:cubicBezTo>
                  <a:pt x="240598" y="52993"/>
                  <a:pt x="240612" y="52994"/>
                  <a:pt x="240625" y="52995"/>
                </a:cubicBezTo>
                <a:cubicBezTo>
                  <a:pt x="240875" y="53018"/>
                  <a:pt x="241090" y="53185"/>
                  <a:pt x="241161" y="53435"/>
                </a:cubicBezTo>
                <a:lnTo>
                  <a:pt x="285750" y="53435"/>
                </a:lnTo>
                <a:lnTo>
                  <a:pt x="28575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5"/>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200"/>
              <a:buNone/>
              <a:defRPr>
                <a:latin typeface="KoHo Medium" panose="020B0604020202020204" charset="-34"/>
                <a:cs typeface="KoHo Medium" panose="020B0604020202020204" charset="-34"/>
              </a:defRPr>
            </a:lvl1pPr>
            <a:lvl2pPr lvl="1" rtl="0">
              <a:spcBef>
                <a:spcPts val="0"/>
              </a:spcBef>
              <a:spcAft>
                <a:spcPts val="0"/>
              </a:spcAft>
              <a:buSzPts val="4800"/>
              <a:buNone/>
              <a:defRPr/>
            </a:lvl2pPr>
            <a:lvl3pPr lvl="2" rtl="0">
              <a:spcBef>
                <a:spcPts val="0"/>
              </a:spcBef>
              <a:spcAft>
                <a:spcPts val="0"/>
              </a:spcAft>
              <a:buSzPts val="4800"/>
              <a:buNone/>
              <a:defRPr/>
            </a:lvl3pPr>
            <a:lvl4pPr lvl="3" rtl="0">
              <a:spcBef>
                <a:spcPts val="0"/>
              </a:spcBef>
              <a:spcAft>
                <a:spcPts val="0"/>
              </a:spcAft>
              <a:buSzPts val="4800"/>
              <a:buNone/>
              <a:defRPr/>
            </a:lvl4pPr>
            <a:lvl5pPr lvl="4" rtl="0">
              <a:spcBef>
                <a:spcPts val="0"/>
              </a:spcBef>
              <a:spcAft>
                <a:spcPts val="0"/>
              </a:spcAft>
              <a:buSzPts val="4800"/>
              <a:buNone/>
              <a:defRPr/>
            </a:lvl5pPr>
            <a:lvl6pPr lvl="5" rtl="0">
              <a:spcBef>
                <a:spcPts val="0"/>
              </a:spcBef>
              <a:spcAft>
                <a:spcPts val="0"/>
              </a:spcAft>
              <a:buSzPts val="4800"/>
              <a:buNone/>
              <a:defRPr/>
            </a:lvl6pPr>
            <a:lvl7pPr lvl="6" rtl="0">
              <a:spcBef>
                <a:spcPts val="0"/>
              </a:spcBef>
              <a:spcAft>
                <a:spcPts val="0"/>
              </a:spcAft>
              <a:buSzPts val="4800"/>
              <a:buNone/>
              <a:defRPr/>
            </a:lvl7pPr>
            <a:lvl8pPr lvl="7" rtl="0">
              <a:spcBef>
                <a:spcPts val="0"/>
              </a:spcBef>
              <a:spcAft>
                <a:spcPts val="0"/>
              </a:spcAft>
              <a:buSzPts val="4800"/>
              <a:buNone/>
              <a:defRPr/>
            </a:lvl8pPr>
            <a:lvl9pPr lvl="8" rtl="0">
              <a:spcBef>
                <a:spcPts val="0"/>
              </a:spcBef>
              <a:spcAft>
                <a:spcPts val="0"/>
              </a:spcAft>
              <a:buSzPts val="4800"/>
              <a:buNone/>
              <a:defRPr/>
            </a:lvl9pPr>
          </a:lstStyle>
          <a:p>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6"/>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a:spcBef>
                <a:spcPts val="0"/>
              </a:spcBef>
              <a:spcAft>
                <a:spcPts val="0"/>
              </a:spcAft>
              <a:buSzPts val="4000"/>
              <a:buNone/>
              <a:defRPr>
                <a:latin typeface="KoHo Medium" panose="020B0604020202020204" charset="-34"/>
                <a:cs typeface="KoHo Medium" panose="020B0604020202020204" charset="-34"/>
              </a:defRPr>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dirty="0"/>
          </a:p>
        </p:txBody>
      </p:sp>
      <p:sp>
        <p:nvSpPr>
          <p:cNvPr id="24" name="Google Shape;24;p6"/>
          <p:cNvSpPr txBox="1">
            <a:spLocks noGrp="1"/>
          </p:cNvSpPr>
          <p:nvPr>
            <p:ph type="subTitle" idx="1"/>
          </p:nvPr>
        </p:nvSpPr>
        <p:spPr>
          <a:xfrm>
            <a:off x="1170425" y="2339300"/>
            <a:ext cx="1956900" cy="570600"/>
          </a:xfrm>
          <a:prstGeom prst="rect">
            <a:avLst/>
          </a:prstGeom>
        </p:spPr>
        <p:txBody>
          <a:bodyPr spcFirstLastPara="1" wrap="square" lIns="91425" tIns="91425" rIns="91425" bIns="91425" anchor="t" anchorCtr="0">
            <a:noAutofit/>
          </a:bodyPr>
          <a:lstStyle>
            <a:lvl1pPr lvl="0" algn="ctr">
              <a:spcBef>
                <a:spcPts val="0"/>
              </a:spcBef>
              <a:spcAft>
                <a:spcPts val="0"/>
              </a:spcAft>
              <a:buSzPts val="3000"/>
              <a:buFont typeface="Chelsea Market"/>
              <a:buNone/>
              <a:defRPr sz="3000">
                <a:solidFill>
                  <a:schemeClr val="dk1"/>
                </a:solidFill>
                <a:latin typeface="Fredoka One"/>
                <a:ea typeface="Fredoka One"/>
                <a:cs typeface="Fredoka One"/>
                <a:sym typeface="Fredoka One"/>
              </a:defRPr>
            </a:lvl1pPr>
            <a:lvl2pPr lvl="1" algn="ctr">
              <a:spcBef>
                <a:spcPts val="0"/>
              </a:spcBef>
              <a:spcAft>
                <a:spcPts val="0"/>
              </a:spcAft>
              <a:buSzPts val="1600"/>
              <a:buFont typeface="Chelsea Market"/>
              <a:buNone/>
              <a:defRPr>
                <a:latin typeface="Chelsea Market"/>
                <a:ea typeface="Chelsea Market"/>
                <a:cs typeface="Chelsea Market"/>
                <a:sym typeface="Chelsea Market"/>
              </a:defRPr>
            </a:lvl2pPr>
            <a:lvl3pPr lvl="2" algn="ctr">
              <a:spcBef>
                <a:spcPts val="0"/>
              </a:spcBef>
              <a:spcAft>
                <a:spcPts val="0"/>
              </a:spcAft>
              <a:buSzPts val="1600"/>
              <a:buFont typeface="Chelsea Market"/>
              <a:buNone/>
              <a:defRPr>
                <a:latin typeface="Chelsea Market"/>
                <a:ea typeface="Chelsea Market"/>
                <a:cs typeface="Chelsea Market"/>
                <a:sym typeface="Chelsea Market"/>
              </a:defRPr>
            </a:lvl3pPr>
            <a:lvl4pPr lvl="3" algn="ctr">
              <a:spcBef>
                <a:spcPts val="0"/>
              </a:spcBef>
              <a:spcAft>
                <a:spcPts val="0"/>
              </a:spcAft>
              <a:buSzPts val="1600"/>
              <a:buFont typeface="Chelsea Market"/>
              <a:buNone/>
              <a:defRPr>
                <a:latin typeface="Chelsea Market"/>
                <a:ea typeface="Chelsea Market"/>
                <a:cs typeface="Chelsea Market"/>
                <a:sym typeface="Chelsea Market"/>
              </a:defRPr>
            </a:lvl4pPr>
            <a:lvl5pPr lvl="4" algn="ctr">
              <a:spcBef>
                <a:spcPts val="0"/>
              </a:spcBef>
              <a:spcAft>
                <a:spcPts val="0"/>
              </a:spcAft>
              <a:buSzPts val="1600"/>
              <a:buFont typeface="Chelsea Market"/>
              <a:buNone/>
              <a:defRPr>
                <a:latin typeface="Chelsea Market"/>
                <a:ea typeface="Chelsea Market"/>
                <a:cs typeface="Chelsea Market"/>
                <a:sym typeface="Chelsea Market"/>
              </a:defRPr>
            </a:lvl5pPr>
            <a:lvl6pPr lvl="5" algn="ctr">
              <a:spcBef>
                <a:spcPts val="0"/>
              </a:spcBef>
              <a:spcAft>
                <a:spcPts val="0"/>
              </a:spcAft>
              <a:buSzPts val="1600"/>
              <a:buFont typeface="Chelsea Market"/>
              <a:buNone/>
              <a:defRPr>
                <a:latin typeface="Chelsea Market"/>
                <a:ea typeface="Chelsea Market"/>
                <a:cs typeface="Chelsea Market"/>
                <a:sym typeface="Chelsea Market"/>
              </a:defRPr>
            </a:lvl6pPr>
            <a:lvl7pPr lvl="6" algn="ctr">
              <a:spcBef>
                <a:spcPts val="0"/>
              </a:spcBef>
              <a:spcAft>
                <a:spcPts val="0"/>
              </a:spcAft>
              <a:buSzPts val="1600"/>
              <a:buFont typeface="Chelsea Market"/>
              <a:buNone/>
              <a:defRPr>
                <a:latin typeface="Chelsea Market"/>
                <a:ea typeface="Chelsea Market"/>
                <a:cs typeface="Chelsea Market"/>
                <a:sym typeface="Chelsea Market"/>
              </a:defRPr>
            </a:lvl7pPr>
            <a:lvl8pPr lvl="7" algn="ctr">
              <a:spcBef>
                <a:spcPts val="0"/>
              </a:spcBef>
              <a:spcAft>
                <a:spcPts val="0"/>
              </a:spcAft>
              <a:buSzPts val="1600"/>
              <a:buFont typeface="Chelsea Market"/>
              <a:buNone/>
              <a:defRPr>
                <a:latin typeface="Chelsea Market"/>
                <a:ea typeface="Chelsea Market"/>
                <a:cs typeface="Chelsea Market"/>
                <a:sym typeface="Chelsea Market"/>
              </a:defRPr>
            </a:lvl8pPr>
            <a:lvl9pPr lvl="8" algn="ctr">
              <a:spcBef>
                <a:spcPts val="0"/>
              </a:spcBef>
              <a:spcAft>
                <a:spcPts val="0"/>
              </a:spcAft>
              <a:buSzPts val="1600"/>
              <a:buFont typeface="Chelsea Market"/>
              <a:buNone/>
              <a:defRPr>
                <a:latin typeface="Chelsea Market"/>
                <a:ea typeface="Chelsea Market"/>
                <a:cs typeface="Chelsea Market"/>
                <a:sym typeface="Chelsea Market"/>
              </a:defRPr>
            </a:lvl9pPr>
          </a:lstStyle>
          <a:p>
            <a:endParaRPr/>
          </a:p>
        </p:txBody>
      </p:sp>
      <p:sp>
        <p:nvSpPr>
          <p:cNvPr id="25" name="Google Shape;25;p6"/>
          <p:cNvSpPr txBox="1">
            <a:spLocks noGrp="1"/>
          </p:cNvSpPr>
          <p:nvPr>
            <p:ph type="subTitle" idx="2"/>
          </p:nvPr>
        </p:nvSpPr>
        <p:spPr>
          <a:xfrm>
            <a:off x="1170413" y="2909925"/>
            <a:ext cx="1956900" cy="755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solidFill>
                  <a:schemeClr val="dk1"/>
                </a:solidFill>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26" name="Google Shape;26;p6"/>
          <p:cNvSpPr txBox="1">
            <a:spLocks noGrp="1"/>
          </p:cNvSpPr>
          <p:nvPr>
            <p:ph type="subTitle" idx="3"/>
          </p:nvPr>
        </p:nvSpPr>
        <p:spPr>
          <a:xfrm>
            <a:off x="6016625" y="2339300"/>
            <a:ext cx="1956900" cy="570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1600"/>
              <a:buFont typeface="Chelsea Market"/>
              <a:buNone/>
              <a:defRPr>
                <a:latin typeface="Chelsea Market"/>
                <a:ea typeface="Chelsea Market"/>
                <a:cs typeface="Chelsea Market"/>
                <a:sym typeface="Chelsea Market"/>
              </a:defRPr>
            </a:lvl2pPr>
            <a:lvl3pPr lvl="2" algn="ctr" rtl="0">
              <a:spcBef>
                <a:spcPts val="0"/>
              </a:spcBef>
              <a:spcAft>
                <a:spcPts val="0"/>
              </a:spcAft>
              <a:buSzPts val="1600"/>
              <a:buFont typeface="Chelsea Market"/>
              <a:buNone/>
              <a:defRPr>
                <a:latin typeface="Chelsea Market"/>
                <a:ea typeface="Chelsea Market"/>
                <a:cs typeface="Chelsea Market"/>
                <a:sym typeface="Chelsea Market"/>
              </a:defRPr>
            </a:lvl3pPr>
            <a:lvl4pPr lvl="3" algn="ctr" rtl="0">
              <a:spcBef>
                <a:spcPts val="0"/>
              </a:spcBef>
              <a:spcAft>
                <a:spcPts val="0"/>
              </a:spcAft>
              <a:buSzPts val="1600"/>
              <a:buFont typeface="Chelsea Market"/>
              <a:buNone/>
              <a:defRPr>
                <a:latin typeface="Chelsea Market"/>
                <a:ea typeface="Chelsea Market"/>
                <a:cs typeface="Chelsea Market"/>
                <a:sym typeface="Chelsea Market"/>
              </a:defRPr>
            </a:lvl4pPr>
            <a:lvl5pPr lvl="4" algn="ctr" rtl="0">
              <a:spcBef>
                <a:spcPts val="0"/>
              </a:spcBef>
              <a:spcAft>
                <a:spcPts val="0"/>
              </a:spcAft>
              <a:buSzPts val="1600"/>
              <a:buFont typeface="Chelsea Market"/>
              <a:buNone/>
              <a:defRPr>
                <a:latin typeface="Chelsea Market"/>
                <a:ea typeface="Chelsea Market"/>
                <a:cs typeface="Chelsea Market"/>
                <a:sym typeface="Chelsea Market"/>
              </a:defRPr>
            </a:lvl5pPr>
            <a:lvl6pPr lvl="5" algn="ctr" rtl="0">
              <a:spcBef>
                <a:spcPts val="0"/>
              </a:spcBef>
              <a:spcAft>
                <a:spcPts val="0"/>
              </a:spcAft>
              <a:buSzPts val="1600"/>
              <a:buFont typeface="Chelsea Market"/>
              <a:buNone/>
              <a:defRPr>
                <a:latin typeface="Chelsea Market"/>
                <a:ea typeface="Chelsea Market"/>
                <a:cs typeface="Chelsea Market"/>
                <a:sym typeface="Chelsea Market"/>
              </a:defRPr>
            </a:lvl6pPr>
            <a:lvl7pPr lvl="6" algn="ctr" rtl="0">
              <a:spcBef>
                <a:spcPts val="0"/>
              </a:spcBef>
              <a:spcAft>
                <a:spcPts val="0"/>
              </a:spcAft>
              <a:buSzPts val="1600"/>
              <a:buFont typeface="Chelsea Market"/>
              <a:buNone/>
              <a:defRPr>
                <a:latin typeface="Chelsea Market"/>
                <a:ea typeface="Chelsea Market"/>
                <a:cs typeface="Chelsea Market"/>
                <a:sym typeface="Chelsea Market"/>
              </a:defRPr>
            </a:lvl7pPr>
            <a:lvl8pPr lvl="7" algn="ctr" rtl="0">
              <a:spcBef>
                <a:spcPts val="0"/>
              </a:spcBef>
              <a:spcAft>
                <a:spcPts val="0"/>
              </a:spcAft>
              <a:buSzPts val="1600"/>
              <a:buFont typeface="Chelsea Market"/>
              <a:buNone/>
              <a:defRPr>
                <a:latin typeface="Chelsea Market"/>
                <a:ea typeface="Chelsea Market"/>
                <a:cs typeface="Chelsea Market"/>
                <a:sym typeface="Chelsea Market"/>
              </a:defRPr>
            </a:lvl8pPr>
            <a:lvl9pPr lvl="8" algn="ctr" rtl="0">
              <a:spcBef>
                <a:spcPts val="0"/>
              </a:spcBef>
              <a:spcAft>
                <a:spcPts val="0"/>
              </a:spcAft>
              <a:buSzPts val="1600"/>
              <a:buFont typeface="Chelsea Market"/>
              <a:buNone/>
              <a:defRPr>
                <a:latin typeface="Chelsea Market"/>
                <a:ea typeface="Chelsea Market"/>
                <a:cs typeface="Chelsea Market"/>
                <a:sym typeface="Chelsea Market"/>
              </a:defRPr>
            </a:lvl9pPr>
          </a:lstStyle>
          <a:p>
            <a:endParaRPr/>
          </a:p>
        </p:txBody>
      </p:sp>
      <p:sp>
        <p:nvSpPr>
          <p:cNvPr id="27" name="Google Shape;27;p6"/>
          <p:cNvSpPr txBox="1">
            <a:spLocks noGrp="1"/>
          </p:cNvSpPr>
          <p:nvPr>
            <p:ph type="subTitle" idx="4"/>
          </p:nvPr>
        </p:nvSpPr>
        <p:spPr>
          <a:xfrm>
            <a:off x="6016613" y="2909925"/>
            <a:ext cx="1956900" cy="755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solidFill>
                  <a:schemeClr val="dk1"/>
                </a:solidFill>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7"/>
          <p:cNvSpPr/>
          <p:nvPr/>
        </p:nvSpPr>
        <p:spPr>
          <a:xfrm>
            <a:off x="0" y="0"/>
            <a:ext cx="9144000" cy="1145935"/>
          </a:xfrm>
          <a:custGeom>
            <a:avLst/>
            <a:gdLst/>
            <a:ahLst/>
            <a:cxnLst/>
            <a:rect l="l" t="t" r="r" b="b"/>
            <a:pathLst>
              <a:path w="285750" h="53436" extrusionOk="0">
                <a:moveTo>
                  <a:pt x="0" y="0"/>
                </a:moveTo>
                <a:lnTo>
                  <a:pt x="0" y="53435"/>
                </a:lnTo>
                <a:lnTo>
                  <a:pt x="239792" y="53435"/>
                </a:lnTo>
                <a:cubicBezTo>
                  <a:pt x="239875" y="53316"/>
                  <a:pt x="239982" y="53233"/>
                  <a:pt x="240101" y="53185"/>
                </a:cubicBezTo>
                <a:cubicBezTo>
                  <a:pt x="240234" y="53064"/>
                  <a:pt x="240408" y="52993"/>
                  <a:pt x="240584" y="52993"/>
                </a:cubicBezTo>
                <a:cubicBezTo>
                  <a:pt x="240598" y="52993"/>
                  <a:pt x="240612" y="52994"/>
                  <a:pt x="240625" y="52995"/>
                </a:cubicBezTo>
                <a:cubicBezTo>
                  <a:pt x="240875" y="53018"/>
                  <a:pt x="241090" y="53185"/>
                  <a:pt x="241161" y="53435"/>
                </a:cubicBezTo>
                <a:lnTo>
                  <a:pt x="285750" y="53435"/>
                </a:lnTo>
                <a:lnTo>
                  <a:pt x="28575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7">
            <a:hlinkClick r:id="" action="ppaction://noaction"/>
          </p:cNvPr>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a:spcBef>
                <a:spcPts val="0"/>
              </a:spcBef>
              <a:spcAft>
                <a:spcPts val="0"/>
              </a:spcAft>
              <a:buSzPts val="4000"/>
              <a:buNone/>
              <a:defRPr/>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Game 2">
  <p:cSld name="TITLE_ONLY_2">
    <p:spTree>
      <p:nvGrpSpPr>
        <p:cNvPr id="1" name="Shape 31"/>
        <p:cNvGrpSpPr/>
        <p:nvPr/>
      </p:nvGrpSpPr>
      <p:grpSpPr>
        <a:xfrm>
          <a:off x="0" y="0"/>
          <a:ext cx="0" cy="0"/>
          <a:chOff x="0" y="0"/>
          <a:chExt cx="0" cy="0"/>
        </a:xfrm>
      </p:grpSpPr>
      <p:sp>
        <p:nvSpPr>
          <p:cNvPr id="32" name="Google Shape;32;p8"/>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solidFill>
                  <a:schemeClr val="dk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Game 1">
  <p:cSld name="CUSTOM_4">
    <p:spTree>
      <p:nvGrpSpPr>
        <p:cNvPr id="1" name="Shape 33"/>
        <p:cNvGrpSpPr/>
        <p:nvPr/>
      </p:nvGrpSpPr>
      <p:grpSpPr>
        <a:xfrm>
          <a:off x="0" y="0"/>
          <a:ext cx="0" cy="0"/>
          <a:chOff x="0" y="0"/>
          <a:chExt cx="0" cy="0"/>
        </a:xfrm>
      </p:grpSpPr>
      <p:sp>
        <p:nvSpPr>
          <p:cNvPr id="34" name="Google Shape;34;p9"/>
          <p:cNvSpPr txBox="1">
            <a:spLocks noGrp="1"/>
          </p:cNvSpPr>
          <p:nvPr>
            <p:ph type="title"/>
          </p:nvPr>
        </p:nvSpPr>
        <p:spPr>
          <a:xfrm>
            <a:off x="4572000" y="337575"/>
            <a:ext cx="3858600" cy="1261500"/>
          </a:xfrm>
          <a:prstGeom prst="rect">
            <a:avLst/>
          </a:prstGeom>
        </p:spPr>
        <p:txBody>
          <a:bodyPr spcFirstLastPara="1" wrap="square" lIns="91425" tIns="91425" rIns="91425" bIns="91425" anchor="t" anchorCtr="0">
            <a:noAutofit/>
          </a:bodyPr>
          <a:lstStyle>
            <a:lvl1pPr lvl="0" algn="r" rtl="0">
              <a:spcBef>
                <a:spcPts val="0"/>
              </a:spcBef>
              <a:spcAft>
                <a:spcPts val="0"/>
              </a:spcAft>
              <a:buSzPts val="4000"/>
              <a:buNone/>
              <a:defRPr>
                <a:solidFill>
                  <a:schemeClr val="dk1"/>
                </a:solidFill>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grpSp>
        <p:nvGrpSpPr>
          <p:cNvPr id="35" name="Google Shape;35;p9"/>
          <p:cNvGrpSpPr/>
          <p:nvPr/>
        </p:nvGrpSpPr>
        <p:grpSpPr>
          <a:xfrm>
            <a:off x="1070889" y="-18840"/>
            <a:ext cx="3488385" cy="5162567"/>
            <a:chOff x="2038900" y="238125"/>
            <a:chExt cx="3538275" cy="5236400"/>
          </a:xfrm>
        </p:grpSpPr>
        <p:sp>
          <p:nvSpPr>
            <p:cNvPr id="36" name="Google Shape;36;p9"/>
            <p:cNvSpPr/>
            <p:nvPr/>
          </p:nvSpPr>
          <p:spPr>
            <a:xfrm>
              <a:off x="2038900" y="238125"/>
              <a:ext cx="3523675" cy="5236400"/>
            </a:xfrm>
            <a:custGeom>
              <a:avLst/>
              <a:gdLst/>
              <a:ahLst/>
              <a:cxnLst/>
              <a:rect l="l" t="t" r="r" b="b"/>
              <a:pathLst>
                <a:path w="140947" h="209456" extrusionOk="0">
                  <a:moveTo>
                    <a:pt x="0" y="0"/>
                  </a:moveTo>
                  <a:lnTo>
                    <a:pt x="0" y="209455"/>
                  </a:lnTo>
                  <a:lnTo>
                    <a:pt x="123046" y="209455"/>
                  </a:lnTo>
                  <a:cubicBezTo>
                    <a:pt x="130370" y="209455"/>
                    <a:pt x="136289" y="203504"/>
                    <a:pt x="136289" y="196196"/>
                  </a:cubicBezTo>
                  <a:cubicBezTo>
                    <a:pt x="136289" y="188887"/>
                    <a:pt x="130370" y="182952"/>
                    <a:pt x="123046" y="182952"/>
                  </a:cubicBezTo>
                  <a:lnTo>
                    <a:pt x="97963" y="182952"/>
                  </a:lnTo>
                  <a:cubicBezTo>
                    <a:pt x="95043" y="182952"/>
                    <a:pt x="92675" y="180584"/>
                    <a:pt x="92675" y="177664"/>
                  </a:cubicBezTo>
                  <a:cubicBezTo>
                    <a:pt x="92675" y="174743"/>
                    <a:pt x="95043" y="172376"/>
                    <a:pt x="97963" y="172376"/>
                  </a:cubicBezTo>
                  <a:lnTo>
                    <a:pt x="118784" y="172376"/>
                  </a:lnTo>
                  <a:cubicBezTo>
                    <a:pt x="122588" y="172376"/>
                    <a:pt x="125666" y="169297"/>
                    <a:pt x="125666" y="165493"/>
                  </a:cubicBezTo>
                  <a:cubicBezTo>
                    <a:pt x="125666" y="161673"/>
                    <a:pt x="122588" y="158595"/>
                    <a:pt x="118784" y="158595"/>
                  </a:cubicBezTo>
                  <a:lnTo>
                    <a:pt x="82083" y="158595"/>
                  </a:lnTo>
                  <a:cubicBezTo>
                    <a:pt x="82005" y="158598"/>
                    <a:pt x="81928" y="158599"/>
                    <a:pt x="81851" y="158599"/>
                  </a:cubicBezTo>
                  <a:cubicBezTo>
                    <a:pt x="78639" y="158599"/>
                    <a:pt x="75971" y="156054"/>
                    <a:pt x="75848" y="152802"/>
                  </a:cubicBezTo>
                  <a:cubicBezTo>
                    <a:pt x="75737" y="149487"/>
                    <a:pt x="78342" y="146677"/>
                    <a:pt x="81657" y="146567"/>
                  </a:cubicBezTo>
                  <a:lnTo>
                    <a:pt x="120836" y="146567"/>
                  </a:lnTo>
                  <a:cubicBezTo>
                    <a:pt x="126503" y="146567"/>
                    <a:pt x="131096" y="141973"/>
                    <a:pt x="131096" y="136306"/>
                  </a:cubicBezTo>
                  <a:cubicBezTo>
                    <a:pt x="131096" y="130639"/>
                    <a:pt x="126503" y="126046"/>
                    <a:pt x="120836" y="126046"/>
                  </a:cubicBezTo>
                  <a:lnTo>
                    <a:pt x="108744" y="126046"/>
                  </a:lnTo>
                  <a:cubicBezTo>
                    <a:pt x="108695" y="126046"/>
                    <a:pt x="108647" y="126047"/>
                    <a:pt x="108598" y="126047"/>
                  </a:cubicBezTo>
                  <a:cubicBezTo>
                    <a:pt x="101830" y="126047"/>
                    <a:pt x="96305" y="120614"/>
                    <a:pt x="96227" y="113844"/>
                  </a:cubicBezTo>
                  <a:cubicBezTo>
                    <a:pt x="96148" y="107024"/>
                    <a:pt x="101625" y="101421"/>
                    <a:pt x="108429" y="101342"/>
                  </a:cubicBezTo>
                  <a:lnTo>
                    <a:pt x="125177" y="101342"/>
                  </a:lnTo>
                  <a:cubicBezTo>
                    <a:pt x="128460" y="101342"/>
                    <a:pt x="131096" y="98706"/>
                    <a:pt x="131096" y="95422"/>
                  </a:cubicBezTo>
                  <a:cubicBezTo>
                    <a:pt x="131096" y="92139"/>
                    <a:pt x="128460" y="89503"/>
                    <a:pt x="125177" y="89503"/>
                  </a:cubicBezTo>
                  <a:lnTo>
                    <a:pt x="93101" y="89503"/>
                  </a:lnTo>
                  <a:cubicBezTo>
                    <a:pt x="89549" y="89503"/>
                    <a:pt x="86645" y="86630"/>
                    <a:pt x="86645" y="83047"/>
                  </a:cubicBezTo>
                  <a:cubicBezTo>
                    <a:pt x="86645" y="79495"/>
                    <a:pt x="89549" y="76606"/>
                    <a:pt x="93101" y="76606"/>
                  </a:cubicBezTo>
                  <a:lnTo>
                    <a:pt x="133306" y="76606"/>
                  </a:lnTo>
                  <a:cubicBezTo>
                    <a:pt x="137536" y="76606"/>
                    <a:pt x="140946" y="73181"/>
                    <a:pt x="140946" y="68966"/>
                  </a:cubicBezTo>
                  <a:cubicBezTo>
                    <a:pt x="140946" y="64736"/>
                    <a:pt x="137536" y="61326"/>
                    <a:pt x="133306" y="61326"/>
                  </a:cubicBezTo>
                  <a:lnTo>
                    <a:pt x="116416" y="61326"/>
                  </a:lnTo>
                  <a:cubicBezTo>
                    <a:pt x="112185" y="61326"/>
                    <a:pt x="108776" y="57916"/>
                    <a:pt x="108776" y="53686"/>
                  </a:cubicBezTo>
                  <a:lnTo>
                    <a:pt x="108776" y="37111"/>
                  </a:lnTo>
                  <a:cubicBezTo>
                    <a:pt x="108776" y="29013"/>
                    <a:pt x="102193" y="22415"/>
                    <a:pt x="94080" y="22415"/>
                  </a:cubicBezTo>
                  <a:lnTo>
                    <a:pt x="71649" y="22415"/>
                  </a:lnTo>
                  <a:cubicBezTo>
                    <a:pt x="65714" y="22415"/>
                    <a:pt x="60915" y="17601"/>
                    <a:pt x="60915" y="11681"/>
                  </a:cubicBezTo>
                  <a:cubicBezTo>
                    <a:pt x="60915" y="5998"/>
                    <a:pt x="56479" y="1326"/>
                    <a:pt x="50813" y="994"/>
                  </a:cubicBez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p:nvPr/>
          </p:nvSpPr>
          <p:spPr>
            <a:xfrm>
              <a:off x="4666725" y="2981200"/>
              <a:ext cx="910450" cy="249825"/>
            </a:xfrm>
            <a:custGeom>
              <a:avLst/>
              <a:gdLst/>
              <a:ahLst/>
              <a:cxnLst/>
              <a:rect l="l" t="t" r="r" b="b"/>
              <a:pathLst>
                <a:path w="36418" h="9993" extrusionOk="0">
                  <a:moveTo>
                    <a:pt x="4989" y="1"/>
                  </a:moveTo>
                  <a:cubicBezTo>
                    <a:pt x="2226" y="1"/>
                    <a:pt x="1" y="2258"/>
                    <a:pt x="1" y="5005"/>
                  </a:cubicBezTo>
                  <a:cubicBezTo>
                    <a:pt x="1" y="7767"/>
                    <a:pt x="2226" y="9993"/>
                    <a:pt x="4989" y="9993"/>
                  </a:cubicBezTo>
                  <a:lnTo>
                    <a:pt x="31429" y="9993"/>
                  </a:lnTo>
                  <a:cubicBezTo>
                    <a:pt x="34191" y="9993"/>
                    <a:pt x="36417" y="7736"/>
                    <a:pt x="36417" y="5005"/>
                  </a:cubicBezTo>
                  <a:cubicBezTo>
                    <a:pt x="36417" y="2242"/>
                    <a:pt x="34191" y="1"/>
                    <a:pt x="3142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9"/>
            <p:cNvSpPr/>
            <p:nvPr/>
          </p:nvSpPr>
          <p:spPr>
            <a:xfrm>
              <a:off x="4228300" y="421625"/>
              <a:ext cx="910025" cy="249825"/>
            </a:xfrm>
            <a:custGeom>
              <a:avLst/>
              <a:gdLst/>
              <a:ahLst/>
              <a:cxnLst/>
              <a:rect l="l" t="t" r="r" b="b"/>
              <a:pathLst>
                <a:path w="36401" h="9993" extrusionOk="0">
                  <a:moveTo>
                    <a:pt x="4988" y="0"/>
                  </a:moveTo>
                  <a:cubicBezTo>
                    <a:pt x="2226" y="0"/>
                    <a:pt x="0" y="2226"/>
                    <a:pt x="0" y="4988"/>
                  </a:cubicBezTo>
                  <a:cubicBezTo>
                    <a:pt x="0" y="7751"/>
                    <a:pt x="2226" y="9992"/>
                    <a:pt x="4988" y="9992"/>
                  </a:cubicBezTo>
                  <a:lnTo>
                    <a:pt x="31413" y="9992"/>
                  </a:lnTo>
                  <a:cubicBezTo>
                    <a:pt x="34175" y="9992"/>
                    <a:pt x="36401" y="7751"/>
                    <a:pt x="36401" y="4988"/>
                  </a:cubicBezTo>
                  <a:cubicBezTo>
                    <a:pt x="36401" y="2226"/>
                    <a:pt x="34175" y="0"/>
                    <a:pt x="3141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9"/>
          <p:cNvSpPr/>
          <p:nvPr/>
        </p:nvSpPr>
        <p:spPr>
          <a:xfrm>
            <a:off x="-7975" y="-7975"/>
            <a:ext cx="1572000" cy="51516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hree columns">
  <p:cSld name="TITLE_ONLY_1">
    <p:spTree>
      <p:nvGrpSpPr>
        <p:cNvPr id="1" name="Shape 40"/>
        <p:cNvGrpSpPr/>
        <p:nvPr/>
      </p:nvGrpSpPr>
      <p:grpSpPr>
        <a:xfrm>
          <a:off x="0" y="0"/>
          <a:ext cx="0" cy="0"/>
          <a:chOff x="0" y="0"/>
          <a:chExt cx="0" cy="0"/>
        </a:xfrm>
      </p:grpSpPr>
      <p:sp>
        <p:nvSpPr>
          <p:cNvPr id="41" name="Google Shape;41;p10"/>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42" name="Google Shape;42;p10"/>
          <p:cNvSpPr txBox="1">
            <a:spLocks noGrp="1"/>
          </p:cNvSpPr>
          <p:nvPr>
            <p:ph type="subTitle" idx="1"/>
          </p:nvPr>
        </p:nvSpPr>
        <p:spPr>
          <a:xfrm>
            <a:off x="3593550" y="34114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43" name="Google Shape;43;p10"/>
          <p:cNvSpPr txBox="1">
            <a:spLocks noGrp="1"/>
          </p:cNvSpPr>
          <p:nvPr>
            <p:ph type="subTitle" idx="2"/>
          </p:nvPr>
        </p:nvSpPr>
        <p:spPr>
          <a:xfrm>
            <a:off x="3593550" y="27530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44" name="Google Shape;44;p10"/>
          <p:cNvSpPr txBox="1">
            <a:spLocks noGrp="1"/>
          </p:cNvSpPr>
          <p:nvPr>
            <p:ph type="subTitle" idx="3"/>
          </p:nvPr>
        </p:nvSpPr>
        <p:spPr>
          <a:xfrm>
            <a:off x="6119525" y="34114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45" name="Google Shape;45;p10"/>
          <p:cNvSpPr txBox="1">
            <a:spLocks noGrp="1"/>
          </p:cNvSpPr>
          <p:nvPr>
            <p:ph type="subTitle" idx="4"/>
          </p:nvPr>
        </p:nvSpPr>
        <p:spPr>
          <a:xfrm>
            <a:off x="6119525" y="27530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46" name="Google Shape;46;p10"/>
          <p:cNvSpPr txBox="1">
            <a:spLocks noGrp="1"/>
          </p:cNvSpPr>
          <p:nvPr>
            <p:ph type="subTitle" idx="5"/>
          </p:nvPr>
        </p:nvSpPr>
        <p:spPr>
          <a:xfrm>
            <a:off x="1067575" y="34114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47" name="Google Shape;47;p10"/>
          <p:cNvSpPr txBox="1">
            <a:spLocks noGrp="1"/>
          </p:cNvSpPr>
          <p:nvPr>
            <p:ph type="subTitle" idx="6"/>
          </p:nvPr>
        </p:nvSpPr>
        <p:spPr>
          <a:xfrm>
            <a:off x="1067575" y="2753025"/>
            <a:ext cx="1956900" cy="658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8"/>
        <p:cNvGrpSpPr/>
        <p:nvPr/>
      </p:nvGrpSpPr>
      <p:grpSpPr>
        <a:xfrm>
          <a:off x="0" y="0"/>
          <a:ext cx="0" cy="0"/>
          <a:chOff x="0" y="0"/>
          <a:chExt cx="0" cy="0"/>
        </a:xfrm>
      </p:grpSpPr>
      <p:sp>
        <p:nvSpPr>
          <p:cNvPr id="49" name="Google Shape;49;p11"/>
          <p:cNvSpPr txBox="1">
            <a:spLocks noGrp="1"/>
          </p:cNvSpPr>
          <p:nvPr>
            <p:ph type="subTitle" idx="1"/>
          </p:nvPr>
        </p:nvSpPr>
        <p:spPr>
          <a:xfrm>
            <a:off x="1579950" y="1886425"/>
            <a:ext cx="5984100" cy="1127400"/>
          </a:xfrm>
          <a:prstGeom prst="rect">
            <a:avLst/>
          </a:prstGeom>
        </p:spPr>
        <p:txBody>
          <a:bodyPr spcFirstLastPara="1" wrap="square" lIns="91425" tIns="91425" rIns="91425" bIns="91425" anchor="ctr" anchorCtr="0">
            <a:noAutofit/>
          </a:bodyPr>
          <a:lstStyle>
            <a:lvl1pPr lvl="0" algn="ctr">
              <a:spcBef>
                <a:spcPts val="0"/>
              </a:spcBef>
              <a:spcAft>
                <a:spcPts val="0"/>
              </a:spcAft>
              <a:buSzPts val="1600"/>
              <a:buNone/>
              <a:defRPr sz="1800">
                <a:solidFill>
                  <a:schemeClr val="dk1"/>
                </a:solidFill>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
        <p:nvSpPr>
          <p:cNvPr id="50" name="Google Shape;50;p11"/>
          <p:cNvSpPr txBox="1">
            <a:spLocks noGrp="1"/>
          </p:cNvSpPr>
          <p:nvPr>
            <p:ph type="title"/>
          </p:nvPr>
        </p:nvSpPr>
        <p:spPr>
          <a:xfrm>
            <a:off x="713225" y="337575"/>
            <a:ext cx="7717500" cy="1303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51" name="Google Shape;51;p11"/>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column text 3">
  <p:cSld name="ONE_COLUMN_TEXT_2">
    <p:bg>
      <p:bgPr>
        <a:solidFill>
          <a:schemeClr val="accent5"/>
        </a:solidFill>
        <a:effectLst/>
      </p:bgPr>
    </p:bg>
    <p:spTree>
      <p:nvGrpSpPr>
        <p:cNvPr id="1" name="Shape 52"/>
        <p:cNvGrpSpPr/>
        <p:nvPr/>
      </p:nvGrpSpPr>
      <p:grpSpPr>
        <a:xfrm>
          <a:off x="0" y="0"/>
          <a:ext cx="0" cy="0"/>
          <a:chOff x="0" y="0"/>
          <a:chExt cx="0" cy="0"/>
        </a:xfrm>
      </p:grpSpPr>
      <p:grpSp>
        <p:nvGrpSpPr>
          <p:cNvPr id="53" name="Google Shape;53;p12"/>
          <p:cNvGrpSpPr/>
          <p:nvPr/>
        </p:nvGrpSpPr>
        <p:grpSpPr>
          <a:xfrm flipH="1">
            <a:off x="3976852" y="-79792"/>
            <a:ext cx="5342691" cy="5223525"/>
            <a:chOff x="959850" y="238125"/>
            <a:chExt cx="5695225" cy="5223525"/>
          </a:xfrm>
        </p:grpSpPr>
        <p:sp>
          <p:nvSpPr>
            <p:cNvPr id="54" name="Google Shape;54;p12"/>
            <p:cNvSpPr/>
            <p:nvPr/>
          </p:nvSpPr>
          <p:spPr>
            <a:xfrm>
              <a:off x="959850" y="238125"/>
              <a:ext cx="5680800" cy="5223525"/>
            </a:xfrm>
            <a:custGeom>
              <a:avLst/>
              <a:gdLst/>
              <a:ahLst/>
              <a:cxnLst/>
              <a:rect l="l" t="t" r="r" b="b"/>
              <a:pathLst>
                <a:path w="227232" h="208941" extrusionOk="0">
                  <a:moveTo>
                    <a:pt x="0" y="0"/>
                  </a:moveTo>
                  <a:lnTo>
                    <a:pt x="0" y="208941"/>
                  </a:lnTo>
                  <a:lnTo>
                    <a:pt x="209519" y="208941"/>
                  </a:lnTo>
                  <a:cubicBezTo>
                    <a:pt x="216766" y="208941"/>
                    <a:pt x="222639" y="203068"/>
                    <a:pt x="222639" y="195821"/>
                  </a:cubicBezTo>
                  <a:cubicBezTo>
                    <a:pt x="222639" y="188589"/>
                    <a:pt x="216750" y="182700"/>
                    <a:pt x="209519" y="182700"/>
                  </a:cubicBezTo>
                  <a:lnTo>
                    <a:pt x="184699" y="182700"/>
                  </a:lnTo>
                  <a:cubicBezTo>
                    <a:pt x="181810" y="182700"/>
                    <a:pt x="179467" y="180357"/>
                    <a:pt x="179467" y="177468"/>
                  </a:cubicBezTo>
                  <a:cubicBezTo>
                    <a:pt x="179467" y="174578"/>
                    <a:pt x="181810" y="172235"/>
                    <a:pt x="184699" y="172235"/>
                  </a:cubicBezTo>
                  <a:lnTo>
                    <a:pt x="205286" y="172235"/>
                  </a:lnTo>
                  <a:cubicBezTo>
                    <a:pt x="209050" y="172235"/>
                    <a:pt x="212096" y="169189"/>
                    <a:pt x="212096" y="165425"/>
                  </a:cubicBezTo>
                  <a:cubicBezTo>
                    <a:pt x="212096" y="161661"/>
                    <a:pt x="209050" y="158615"/>
                    <a:pt x="205286" y="158615"/>
                  </a:cubicBezTo>
                  <a:lnTo>
                    <a:pt x="168971" y="158615"/>
                  </a:lnTo>
                  <a:cubicBezTo>
                    <a:pt x="168903" y="158617"/>
                    <a:pt x="168835" y="158619"/>
                    <a:pt x="168767" y="158619"/>
                  </a:cubicBezTo>
                  <a:cubicBezTo>
                    <a:pt x="165576" y="158619"/>
                    <a:pt x="162908" y="156110"/>
                    <a:pt x="162801" y="152867"/>
                  </a:cubicBezTo>
                  <a:cubicBezTo>
                    <a:pt x="162676" y="149587"/>
                    <a:pt x="165253" y="146822"/>
                    <a:pt x="168533" y="146698"/>
                  </a:cubicBezTo>
                  <a:lnTo>
                    <a:pt x="207332" y="146698"/>
                  </a:lnTo>
                  <a:cubicBezTo>
                    <a:pt x="212939" y="146698"/>
                    <a:pt x="217485" y="142152"/>
                    <a:pt x="217485" y="136545"/>
                  </a:cubicBezTo>
                  <a:cubicBezTo>
                    <a:pt x="217485" y="130953"/>
                    <a:pt x="212939" y="126392"/>
                    <a:pt x="207332" y="126392"/>
                  </a:cubicBezTo>
                  <a:lnTo>
                    <a:pt x="195367" y="126392"/>
                  </a:lnTo>
                  <a:cubicBezTo>
                    <a:pt x="195319" y="126393"/>
                    <a:pt x="195271" y="126393"/>
                    <a:pt x="195223" y="126393"/>
                  </a:cubicBezTo>
                  <a:cubicBezTo>
                    <a:pt x="188525" y="126393"/>
                    <a:pt x="183059" y="121018"/>
                    <a:pt x="182981" y="114334"/>
                  </a:cubicBezTo>
                  <a:cubicBezTo>
                    <a:pt x="182903" y="107602"/>
                    <a:pt x="188307" y="102057"/>
                    <a:pt x="195055" y="101979"/>
                  </a:cubicBezTo>
                  <a:lnTo>
                    <a:pt x="211627" y="101979"/>
                  </a:lnTo>
                  <a:cubicBezTo>
                    <a:pt x="214860" y="101979"/>
                    <a:pt x="217485" y="99355"/>
                    <a:pt x="217485" y="96122"/>
                  </a:cubicBezTo>
                  <a:cubicBezTo>
                    <a:pt x="217485" y="92873"/>
                    <a:pt x="214860" y="90265"/>
                    <a:pt x="211627" y="90265"/>
                  </a:cubicBezTo>
                  <a:lnTo>
                    <a:pt x="179873" y="90265"/>
                  </a:lnTo>
                  <a:cubicBezTo>
                    <a:pt x="176359" y="90265"/>
                    <a:pt x="173500" y="87406"/>
                    <a:pt x="173500" y="83876"/>
                  </a:cubicBezTo>
                  <a:cubicBezTo>
                    <a:pt x="173500" y="80346"/>
                    <a:pt x="176359" y="77472"/>
                    <a:pt x="179873" y="77472"/>
                  </a:cubicBezTo>
                  <a:lnTo>
                    <a:pt x="219671" y="77472"/>
                  </a:lnTo>
                  <a:cubicBezTo>
                    <a:pt x="223842" y="77472"/>
                    <a:pt x="227231" y="74098"/>
                    <a:pt x="227231" y="69912"/>
                  </a:cubicBezTo>
                  <a:cubicBezTo>
                    <a:pt x="227231" y="67648"/>
                    <a:pt x="226185" y="65492"/>
                    <a:pt x="224435" y="64055"/>
                  </a:cubicBezTo>
                  <a:cubicBezTo>
                    <a:pt x="223076" y="62962"/>
                    <a:pt x="221405" y="62353"/>
                    <a:pt x="219671" y="62353"/>
                  </a:cubicBezTo>
                  <a:lnTo>
                    <a:pt x="202958" y="62353"/>
                  </a:lnTo>
                  <a:cubicBezTo>
                    <a:pt x="198772" y="62353"/>
                    <a:pt x="195399" y="58979"/>
                    <a:pt x="195399" y="54809"/>
                  </a:cubicBezTo>
                  <a:lnTo>
                    <a:pt x="195399" y="38408"/>
                  </a:lnTo>
                  <a:cubicBezTo>
                    <a:pt x="195399" y="30380"/>
                    <a:pt x="188885" y="23851"/>
                    <a:pt x="180857" y="23851"/>
                  </a:cubicBezTo>
                  <a:lnTo>
                    <a:pt x="158662" y="23851"/>
                  </a:lnTo>
                  <a:cubicBezTo>
                    <a:pt x="152773" y="23851"/>
                    <a:pt x="148041" y="19103"/>
                    <a:pt x="148041" y="13245"/>
                  </a:cubicBezTo>
                  <a:cubicBezTo>
                    <a:pt x="148041" y="7622"/>
                    <a:pt x="143667" y="2968"/>
                    <a:pt x="138044" y="2640"/>
                  </a:cubicBez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12"/>
            <p:cNvSpPr/>
            <p:nvPr/>
          </p:nvSpPr>
          <p:spPr>
            <a:xfrm>
              <a:off x="5754600" y="2994550"/>
              <a:ext cx="900475" cy="246800"/>
            </a:xfrm>
            <a:custGeom>
              <a:avLst/>
              <a:gdLst/>
              <a:ahLst/>
              <a:cxnLst/>
              <a:rect l="l" t="t" r="r" b="b"/>
              <a:pathLst>
                <a:path w="36019" h="9872" extrusionOk="0">
                  <a:moveTo>
                    <a:pt x="4936" y="0"/>
                  </a:moveTo>
                  <a:cubicBezTo>
                    <a:pt x="2203" y="0"/>
                    <a:pt x="1" y="2203"/>
                    <a:pt x="1" y="4936"/>
                  </a:cubicBezTo>
                  <a:cubicBezTo>
                    <a:pt x="1" y="7670"/>
                    <a:pt x="2203" y="9872"/>
                    <a:pt x="4936" y="9872"/>
                  </a:cubicBezTo>
                  <a:lnTo>
                    <a:pt x="31083" y="9872"/>
                  </a:lnTo>
                  <a:cubicBezTo>
                    <a:pt x="33817" y="9872"/>
                    <a:pt x="36019" y="7670"/>
                    <a:pt x="36019" y="4936"/>
                  </a:cubicBezTo>
                  <a:cubicBezTo>
                    <a:pt x="36003" y="2828"/>
                    <a:pt x="34660" y="938"/>
                    <a:pt x="32661" y="250"/>
                  </a:cubicBezTo>
                  <a:cubicBezTo>
                    <a:pt x="32161" y="79"/>
                    <a:pt x="31599" y="0"/>
                    <a:pt x="3108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12"/>
            <p:cNvSpPr/>
            <p:nvPr/>
          </p:nvSpPr>
          <p:spPr>
            <a:xfrm>
              <a:off x="5320000" y="462250"/>
              <a:ext cx="900875" cy="246825"/>
            </a:xfrm>
            <a:custGeom>
              <a:avLst/>
              <a:gdLst/>
              <a:ahLst/>
              <a:cxnLst/>
              <a:rect l="l" t="t" r="r" b="b"/>
              <a:pathLst>
                <a:path w="36035" h="9873" extrusionOk="0">
                  <a:moveTo>
                    <a:pt x="4952" y="1"/>
                  </a:moveTo>
                  <a:cubicBezTo>
                    <a:pt x="2218" y="1"/>
                    <a:pt x="0" y="2203"/>
                    <a:pt x="0" y="4936"/>
                  </a:cubicBezTo>
                  <a:cubicBezTo>
                    <a:pt x="0" y="7670"/>
                    <a:pt x="2218" y="9872"/>
                    <a:pt x="4952" y="9872"/>
                  </a:cubicBezTo>
                  <a:lnTo>
                    <a:pt x="31083" y="9872"/>
                  </a:lnTo>
                  <a:cubicBezTo>
                    <a:pt x="33816" y="9872"/>
                    <a:pt x="36034" y="7670"/>
                    <a:pt x="36034" y="4936"/>
                  </a:cubicBezTo>
                  <a:cubicBezTo>
                    <a:pt x="36034" y="2203"/>
                    <a:pt x="33816" y="1"/>
                    <a:pt x="3108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p12"/>
          <p:cNvSpPr txBox="1">
            <a:spLocks noGrp="1"/>
          </p:cNvSpPr>
          <p:nvPr>
            <p:ph type="subTitle" idx="1"/>
          </p:nvPr>
        </p:nvSpPr>
        <p:spPr>
          <a:xfrm flipH="1">
            <a:off x="5506073" y="2510900"/>
            <a:ext cx="2849700" cy="12069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1600"/>
              <a:buAutoNum type="arabicPeriod"/>
              <a:defRPr/>
            </a:lvl1pPr>
            <a:lvl2pPr lvl="1" algn="r" rtl="0">
              <a:spcBef>
                <a:spcPts val="0"/>
              </a:spcBef>
              <a:spcAft>
                <a:spcPts val="0"/>
              </a:spcAft>
              <a:buSzPts val="1600"/>
              <a:buAutoNum type="alphaLcPeriod"/>
              <a:defRPr/>
            </a:lvl2pPr>
            <a:lvl3pPr lvl="2" algn="r" rtl="0">
              <a:spcBef>
                <a:spcPts val="0"/>
              </a:spcBef>
              <a:spcAft>
                <a:spcPts val="0"/>
              </a:spcAft>
              <a:buSzPts val="1600"/>
              <a:buAutoNum type="romanLcPeriod"/>
              <a:defRPr/>
            </a:lvl3pPr>
            <a:lvl4pPr lvl="3" algn="r" rtl="0">
              <a:spcBef>
                <a:spcPts val="0"/>
              </a:spcBef>
              <a:spcAft>
                <a:spcPts val="0"/>
              </a:spcAft>
              <a:buSzPts val="1600"/>
              <a:buAutoNum type="arabicPeriod"/>
              <a:defRPr/>
            </a:lvl4pPr>
            <a:lvl5pPr lvl="4" algn="r" rtl="0">
              <a:spcBef>
                <a:spcPts val="0"/>
              </a:spcBef>
              <a:spcAft>
                <a:spcPts val="0"/>
              </a:spcAft>
              <a:buSzPts val="1600"/>
              <a:buAutoNum type="alphaLcPeriod"/>
              <a:defRPr/>
            </a:lvl5pPr>
            <a:lvl6pPr lvl="5" algn="r" rtl="0">
              <a:spcBef>
                <a:spcPts val="0"/>
              </a:spcBef>
              <a:spcAft>
                <a:spcPts val="0"/>
              </a:spcAft>
              <a:buSzPts val="1600"/>
              <a:buAutoNum type="romanLcPeriod"/>
              <a:defRPr/>
            </a:lvl6pPr>
            <a:lvl7pPr lvl="6" algn="r" rtl="0">
              <a:spcBef>
                <a:spcPts val="0"/>
              </a:spcBef>
              <a:spcAft>
                <a:spcPts val="0"/>
              </a:spcAft>
              <a:buSzPts val="1600"/>
              <a:buAutoNum type="arabicPeriod"/>
              <a:defRPr/>
            </a:lvl7pPr>
            <a:lvl8pPr lvl="7" algn="r" rtl="0">
              <a:spcBef>
                <a:spcPts val="0"/>
              </a:spcBef>
              <a:spcAft>
                <a:spcPts val="0"/>
              </a:spcAft>
              <a:buSzPts val="1600"/>
              <a:buAutoNum type="alphaLcPeriod"/>
              <a:defRPr/>
            </a:lvl8pPr>
            <a:lvl9pPr lvl="8" algn="r" rtl="0">
              <a:spcBef>
                <a:spcPts val="0"/>
              </a:spcBef>
              <a:spcAft>
                <a:spcPts val="0"/>
              </a:spcAft>
              <a:buSzPts val="1600"/>
              <a:buAutoNum type="romanLcPeriod"/>
              <a:defRPr/>
            </a:lvl9pPr>
          </a:lstStyle>
          <a:p>
            <a:endParaRPr/>
          </a:p>
        </p:txBody>
      </p:sp>
      <p:sp>
        <p:nvSpPr>
          <p:cNvPr id="58" name="Google Shape;58;p12"/>
          <p:cNvSpPr txBox="1">
            <a:spLocks noGrp="1"/>
          </p:cNvSpPr>
          <p:nvPr>
            <p:ph type="title"/>
          </p:nvPr>
        </p:nvSpPr>
        <p:spPr>
          <a:xfrm flipH="1">
            <a:off x="5506075" y="1425700"/>
            <a:ext cx="2849700" cy="759000"/>
          </a:xfrm>
          <a:prstGeom prst="rect">
            <a:avLst/>
          </a:prstGeom>
        </p:spPr>
        <p:txBody>
          <a:bodyPr spcFirstLastPara="1" wrap="square" lIns="91425" tIns="91425" rIns="91425" bIns="91425" anchor="t" anchorCtr="0">
            <a:noAutofit/>
          </a:bodyPr>
          <a:lstStyle>
            <a:lvl1pPr lvl="0" algn="r" rtl="0">
              <a:spcBef>
                <a:spcPts val="0"/>
              </a:spcBef>
              <a:spcAft>
                <a:spcPts val="0"/>
              </a:spcAft>
              <a:buSzPts val="4000"/>
              <a:buNone/>
              <a:defRPr/>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column text 4">
  <p:cSld name="ONE_COLUMN_TEXT_2_1">
    <p:spTree>
      <p:nvGrpSpPr>
        <p:cNvPr id="1" name="Shape 59"/>
        <p:cNvGrpSpPr/>
        <p:nvPr/>
      </p:nvGrpSpPr>
      <p:grpSpPr>
        <a:xfrm>
          <a:off x="0" y="0"/>
          <a:ext cx="0" cy="0"/>
          <a:chOff x="0" y="0"/>
          <a:chExt cx="0" cy="0"/>
        </a:xfrm>
      </p:grpSpPr>
      <p:sp>
        <p:nvSpPr>
          <p:cNvPr id="60" name="Google Shape;60;p13"/>
          <p:cNvSpPr txBox="1">
            <a:spLocks noGrp="1"/>
          </p:cNvSpPr>
          <p:nvPr>
            <p:ph type="subTitle" idx="1"/>
          </p:nvPr>
        </p:nvSpPr>
        <p:spPr>
          <a:xfrm>
            <a:off x="2305550" y="1926175"/>
            <a:ext cx="2391900" cy="26823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AutoNum type="arabicPeriod"/>
              <a:defRPr>
                <a:latin typeface="KoHo Medium"/>
                <a:ea typeface="KoHo Medium"/>
                <a:cs typeface="KoHo Medium"/>
                <a:sym typeface="KoHo Medium"/>
              </a:defRPr>
            </a:lvl1pPr>
            <a:lvl2pPr lvl="1" rtl="0">
              <a:spcBef>
                <a:spcPts val="0"/>
              </a:spcBef>
              <a:spcAft>
                <a:spcPts val="0"/>
              </a:spcAft>
              <a:buSzPts val="1600"/>
              <a:buAutoNum type="alphaLcPeriod"/>
              <a:defRPr/>
            </a:lvl2pPr>
            <a:lvl3pPr lvl="2" rtl="0">
              <a:spcBef>
                <a:spcPts val="0"/>
              </a:spcBef>
              <a:spcAft>
                <a:spcPts val="0"/>
              </a:spcAft>
              <a:buSzPts val="1600"/>
              <a:buAutoNum type="romanLcPeriod"/>
              <a:defRPr/>
            </a:lvl3pPr>
            <a:lvl4pPr lvl="3" rtl="0">
              <a:spcBef>
                <a:spcPts val="0"/>
              </a:spcBef>
              <a:spcAft>
                <a:spcPts val="0"/>
              </a:spcAft>
              <a:buSzPts val="1600"/>
              <a:buAutoNum type="arabicPeriod"/>
              <a:defRPr/>
            </a:lvl4pPr>
            <a:lvl5pPr lvl="4" rtl="0">
              <a:spcBef>
                <a:spcPts val="0"/>
              </a:spcBef>
              <a:spcAft>
                <a:spcPts val="0"/>
              </a:spcAft>
              <a:buSzPts val="1600"/>
              <a:buAutoNum type="alphaLcPeriod"/>
              <a:defRPr/>
            </a:lvl5pPr>
            <a:lvl6pPr lvl="5" rtl="0">
              <a:spcBef>
                <a:spcPts val="0"/>
              </a:spcBef>
              <a:spcAft>
                <a:spcPts val="0"/>
              </a:spcAft>
              <a:buSzPts val="1600"/>
              <a:buAutoNum type="romanLcPeriod"/>
              <a:defRPr/>
            </a:lvl6pPr>
            <a:lvl7pPr lvl="6" rtl="0">
              <a:spcBef>
                <a:spcPts val="0"/>
              </a:spcBef>
              <a:spcAft>
                <a:spcPts val="0"/>
              </a:spcAft>
              <a:buSzPts val="1600"/>
              <a:buAutoNum type="arabicPeriod"/>
              <a:defRPr/>
            </a:lvl7pPr>
            <a:lvl8pPr lvl="7" rtl="0">
              <a:spcBef>
                <a:spcPts val="0"/>
              </a:spcBef>
              <a:spcAft>
                <a:spcPts val="0"/>
              </a:spcAft>
              <a:buSzPts val="1600"/>
              <a:buAutoNum type="alphaLcPeriod"/>
              <a:defRPr/>
            </a:lvl8pPr>
            <a:lvl9pPr lvl="8" rtl="0">
              <a:spcBef>
                <a:spcPts val="0"/>
              </a:spcBef>
              <a:spcAft>
                <a:spcPts val="0"/>
              </a:spcAft>
              <a:buSzPts val="1600"/>
              <a:buAutoNum type="romanLcPeriod"/>
              <a:defRPr/>
            </a:lvl9pPr>
          </a:lstStyle>
          <a:p>
            <a:endParaRPr/>
          </a:p>
        </p:txBody>
      </p:sp>
      <p:sp>
        <p:nvSpPr>
          <p:cNvPr id="61" name="Google Shape;61;p13"/>
          <p:cNvSpPr txBox="1">
            <a:spLocks noGrp="1"/>
          </p:cNvSpPr>
          <p:nvPr>
            <p:ph type="title"/>
          </p:nvPr>
        </p:nvSpPr>
        <p:spPr>
          <a:xfrm>
            <a:off x="693450" y="337575"/>
            <a:ext cx="7757100" cy="759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grpSp>
        <p:nvGrpSpPr>
          <p:cNvPr id="62" name="Google Shape;62;p13"/>
          <p:cNvGrpSpPr/>
          <p:nvPr/>
        </p:nvGrpSpPr>
        <p:grpSpPr>
          <a:xfrm>
            <a:off x="-39" y="1475229"/>
            <a:ext cx="1365932" cy="3663637"/>
            <a:chOff x="-39" y="1475229"/>
            <a:chExt cx="1365932" cy="3663637"/>
          </a:xfrm>
        </p:grpSpPr>
        <p:grpSp>
          <p:nvGrpSpPr>
            <p:cNvPr id="63" name="Google Shape;63;p13"/>
            <p:cNvGrpSpPr/>
            <p:nvPr/>
          </p:nvGrpSpPr>
          <p:grpSpPr>
            <a:xfrm>
              <a:off x="-39" y="1475229"/>
              <a:ext cx="1365932" cy="3663637"/>
              <a:chOff x="2827800" y="238125"/>
              <a:chExt cx="1946050" cy="5219600"/>
            </a:xfrm>
          </p:grpSpPr>
          <p:sp>
            <p:nvSpPr>
              <p:cNvPr id="64" name="Google Shape;64;p13"/>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67" name="Google Shape;67;p13"/>
            <p:cNvCxnSpPr/>
            <p:nvPr/>
          </p:nvCxnSpPr>
          <p:spPr>
            <a:xfrm rot="10800000">
              <a:off x="559993" y="2693391"/>
              <a:ext cx="795300" cy="0"/>
            </a:xfrm>
            <a:prstGeom prst="straightConnector1">
              <a:avLst/>
            </a:prstGeom>
            <a:noFill/>
            <a:ln w="19050" cap="flat" cmpd="sng">
              <a:solidFill>
                <a:schemeClr val="dk2"/>
              </a:solidFill>
              <a:prstDash val="solid"/>
              <a:round/>
              <a:headEnd type="none" w="med" len="med"/>
              <a:tailEnd type="none" w="med" len="med"/>
            </a:ln>
          </p:spPr>
        </p:cxnSp>
        <p:sp>
          <p:nvSpPr>
            <p:cNvPr id="68" name="Google Shape;68;p13"/>
            <p:cNvSpPr/>
            <p:nvPr/>
          </p:nvSpPr>
          <p:spPr>
            <a:xfrm flipH="1">
              <a:off x="548875" y="3177851"/>
              <a:ext cx="485100" cy="4512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One-column text 2">
  <p:cSld name="ONE_COLUMN_TEXT_1">
    <p:spTree>
      <p:nvGrpSpPr>
        <p:cNvPr id="1" name="Shape 69"/>
        <p:cNvGrpSpPr/>
        <p:nvPr/>
      </p:nvGrpSpPr>
      <p:grpSpPr>
        <a:xfrm>
          <a:off x="0" y="0"/>
          <a:ext cx="0" cy="0"/>
          <a:chOff x="0" y="0"/>
          <a:chExt cx="0" cy="0"/>
        </a:xfrm>
      </p:grpSpPr>
      <p:sp>
        <p:nvSpPr>
          <p:cNvPr id="70" name="Google Shape;70;p14"/>
          <p:cNvSpPr txBox="1">
            <a:spLocks noGrp="1"/>
          </p:cNvSpPr>
          <p:nvPr>
            <p:ph type="subTitle" idx="1"/>
          </p:nvPr>
        </p:nvSpPr>
        <p:spPr>
          <a:xfrm>
            <a:off x="2634150" y="1566675"/>
            <a:ext cx="3875700" cy="934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
        <p:nvSpPr>
          <p:cNvPr id="71" name="Google Shape;71;p14"/>
          <p:cNvSpPr txBox="1">
            <a:spLocks noGrp="1"/>
          </p:cNvSpPr>
          <p:nvPr>
            <p:ph type="title"/>
          </p:nvPr>
        </p:nvSpPr>
        <p:spPr>
          <a:xfrm>
            <a:off x="2003700" y="337575"/>
            <a:ext cx="5136600" cy="759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grpSp>
        <p:nvGrpSpPr>
          <p:cNvPr id="72" name="Google Shape;72;p14"/>
          <p:cNvGrpSpPr/>
          <p:nvPr/>
        </p:nvGrpSpPr>
        <p:grpSpPr>
          <a:xfrm>
            <a:off x="7778111" y="1475229"/>
            <a:ext cx="1365932" cy="3663637"/>
            <a:chOff x="7778111" y="1475229"/>
            <a:chExt cx="1365932" cy="3663637"/>
          </a:xfrm>
        </p:grpSpPr>
        <p:grpSp>
          <p:nvGrpSpPr>
            <p:cNvPr id="73" name="Google Shape;73;p14"/>
            <p:cNvGrpSpPr/>
            <p:nvPr/>
          </p:nvGrpSpPr>
          <p:grpSpPr>
            <a:xfrm flipH="1">
              <a:off x="7778111" y="1475229"/>
              <a:ext cx="1365932" cy="3663637"/>
              <a:chOff x="2827800" y="238125"/>
              <a:chExt cx="1946050" cy="5219600"/>
            </a:xfrm>
          </p:grpSpPr>
          <p:sp>
            <p:nvSpPr>
              <p:cNvPr id="74" name="Google Shape;74;p14"/>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4"/>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4"/>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77" name="Google Shape;77;p14"/>
            <p:cNvCxnSpPr/>
            <p:nvPr/>
          </p:nvCxnSpPr>
          <p:spPr>
            <a:xfrm>
              <a:off x="7783525" y="2680400"/>
              <a:ext cx="795300" cy="0"/>
            </a:xfrm>
            <a:prstGeom prst="straightConnector1">
              <a:avLst/>
            </a:prstGeom>
            <a:noFill/>
            <a:ln w="19050" cap="flat" cmpd="sng">
              <a:solidFill>
                <a:schemeClr val="dk2"/>
              </a:solidFill>
              <a:prstDash val="solid"/>
              <a:round/>
              <a:headEnd type="none" w="med" len="med"/>
              <a:tailEnd type="none" w="med" len="med"/>
            </a:ln>
          </p:spPr>
        </p:cxnSp>
        <p:sp>
          <p:nvSpPr>
            <p:cNvPr id="78" name="Google Shape;78;p14"/>
            <p:cNvSpPr/>
            <p:nvPr/>
          </p:nvSpPr>
          <p:spPr>
            <a:xfrm>
              <a:off x="8175076" y="3189917"/>
              <a:ext cx="426600" cy="4266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9" name="Google Shape;79;p14"/>
          <p:cNvGrpSpPr/>
          <p:nvPr/>
        </p:nvGrpSpPr>
        <p:grpSpPr>
          <a:xfrm>
            <a:off x="-39" y="1475229"/>
            <a:ext cx="1365932" cy="3663637"/>
            <a:chOff x="-39" y="1475229"/>
            <a:chExt cx="1365932" cy="3663637"/>
          </a:xfrm>
        </p:grpSpPr>
        <p:grpSp>
          <p:nvGrpSpPr>
            <p:cNvPr id="80" name="Google Shape;80;p14"/>
            <p:cNvGrpSpPr/>
            <p:nvPr/>
          </p:nvGrpSpPr>
          <p:grpSpPr>
            <a:xfrm>
              <a:off x="-39" y="1475229"/>
              <a:ext cx="1365932" cy="3663637"/>
              <a:chOff x="2827800" y="238125"/>
              <a:chExt cx="1946050" cy="5219600"/>
            </a:xfrm>
          </p:grpSpPr>
          <p:sp>
            <p:nvSpPr>
              <p:cNvPr id="81" name="Google Shape;81;p14"/>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4"/>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4"/>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84" name="Google Shape;84;p14"/>
            <p:cNvCxnSpPr/>
            <p:nvPr/>
          </p:nvCxnSpPr>
          <p:spPr>
            <a:xfrm rot="10800000">
              <a:off x="402243" y="3931516"/>
              <a:ext cx="795300" cy="0"/>
            </a:xfrm>
            <a:prstGeom prst="straightConnector1">
              <a:avLst/>
            </a:prstGeom>
            <a:noFill/>
            <a:ln w="19050" cap="flat" cmpd="sng">
              <a:solidFill>
                <a:schemeClr val="dk2"/>
              </a:solidFill>
              <a:prstDash val="solid"/>
              <a:round/>
              <a:headEnd type="none" w="med" len="med"/>
              <a:tailEnd type="none" w="med" len="med"/>
            </a:ln>
          </p:spPr>
        </p:cxnSp>
        <p:sp>
          <p:nvSpPr>
            <p:cNvPr id="85" name="Google Shape;85;p14"/>
            <p:cNvSpPr/>
            <p:nvPr/>
          </p:nvSpPr>
          <p:spPr>
            <a:xfrm flipH="1">
              <a:off x="475450" y="4466550"/>
              <a:ext cx="194100" cy="1941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2">
  <p:cSld name="CUSTOM">
    <p:bg>
      <p:bgPr>
        <a:solidFill>
          <a:schemeClr val="accent2"/>
        </a:solidFill>
        <a:effectLst/>
      </p:bgPr>
    </p:bg>
    <p:spTree>
      <p:nvGrpSpPr>
        <p:cNvPr id="1" name="Shape 86"/>
        <p:cNvGrpSpPr/>
        <p:nvPr/>
      </p:nvGrpSpPr>
      <p:grpSpPr>
        <a:xfrm>
          <a:off x="0" y="0"/>
          <a:ext cx="0" cy="0"/>
          <a:chOff x="0" y="0"/>
          <a:chExt cx="0" cy="0"/>
        </a:xfrm>
      </p:grpSpPr>
      <p:sp>
        <p:nvSpPr>
          <p:cNvPr id="87" name="Google Shape;87;p15"/>
          <p:cNvSpPr txBox="1">
            <a:spLocks noGrp="1"/>
          </p:cNvSpPr>
          <p:nvPr>
            <p:ph type="subTitle" idx="1"/>
          </p:nvPr>
        </p:nvSpPr>
        <p:spPr>
          <a:xfrm>
            <a:off x="2540000" y="2721982"/>
            <a:ext cx="4064100" cy="448200"/>
          </a:xfrm>
          <a:prstGeom prst="rect">
            <a:avLst/>
          </a:prstGeom>
        </p:spPr>
        <p:txBody>
          <a:bodyPr spcFirstLastPara="1" wrap="square" lIns="91425" tIns="91425" rIns="91425" bIns="91425" anchor="t" anchorCtr="0">
            <a:noAutofit/>
          </a:bodyPr>
          <a:lstStyle>
            <a:lvl1pPr lvl="0" algn="ctr" rtl="0">
              <a:lnSpc>
                <a:spcPct val="115000"/>
              </a:lnSpc>
              <a:spcBef>
                <a:spcPts val="0"/>
              </a:spcBef>
              <a:spcAft>
                <a:spcPts val="0"/>
              </a:spcAft>
              <a:buSzPts val="1600"/>
              <a:buNone/>
              <a:defRPr>
                <a:solidFill>
                  <a:schemeClr val="dk1"/>
                </a:solidFill>
              </a:defRPr>
            </a:lvl1pPr>
            <a:lvl2pPr lvl="1" rtl="0">
              <a:spcBef>
                <a:spcPts val="160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
        <p:nvSpPr>
          <p:cNvPr id="88" name="Google Shape;88;p15"/>
          <p:cNvSpPr txBox="1">
            <a:spLocks noGrp="1"/>
          </p:cNvSpPr>
          <p:nvPr>
            <p:ph type="title" hasCustomPrompt="1"/>
          </p:nvPr>
        </p:nvSpPr>
        <p:spPr>
          <a:xfrm>
            <a:off x="2539950" y="2227313"/>
            <a:ext cx="4064100" cy="448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algn="ctr" rtl="0">
              <a:spcBef>
                <a:spcPts val="0"/>
              </a:spcBef>
              <a:spcAft>
                <a:spcPts val="0"/>
              </a:spcAft>
              <a:buSzPts val="7900"/>
              <a:buNone/>
              <a:defRPr sz="7900"/>
            </a:lvl2pPr>
            <a:lvl3pPr lvl="2" algn="ctr" rtl="0">
              <a:spcBef>
                <a:spcPts val="0"/>
              </a:spcBef>
              <a:spcAft>
                <a:spcPts val="0"/>
              </a:spcAft>
              <a:buSzPts val="7900"/>
              <a:buNone/>
              <a:defRPr sz="7900"/>
            </a:lvl3pPr>
            <a:lvl4pPr lvl="3" algn="ctr" rtl="0">
              <a:spcBef>
                <a:spcPts val="0"/>
              </a:spcBef>
              <a:spcAft>
                <a:spcPts val="0"/>
              </a:spcAft>
              <a:buSzPts val="7900"/>
              <a:buNone/>
              <a:defRPr sz="7900"/>
            </a:lvl4pPr>
            <a:lvl5pPr lvl="4" algn="ctr" rtl="0">
              <a:spcBef>
                <a:spcPts val="0"/>
              </a:spcBef>
              <a:spcAft>
                <a:spcPts val="0"/>
              </a:spcAft>
              <a:buSzPts val="7900"/>
              <a:buNone/>
              <a:defRPr sz="7900"/>
            </a:lvl5pPr>
            <a:lvl6pPr lvl="5" algn="ctr" rtl="0">
              <a:spcBef>
                <a:spcPts val="0"/>
              </a:spcBef>
              <a:spcAft>
                <a:spcPts val="0"/>
              </a:spcAft>
              <a:buSzPts val="7900"/>
              <a:buNone/>
              <a:defRPr sz="7900"/>
            </a:lvl6pPr>
            <a:lvl7pPr lvl="6" algn="ctr" rtl="0">
              <a:spcBef>
                <a:spcPts val="0"/>
              </a:spcBef>
              <a:spcAft>
                <a:spcPts val="0"/>
              </a:spcAft>
              <a:buSzPts val="7900"/>
              <a:buNone/>
              <a:defRPr sz="7900"/>
            </a:lvl7pPr>
            <a:lvl8pPr lvl="7" algn="ctr" rtl="0">
              <a:spcBef>
                <a:spcPts val="0"/>
              </a:spcBef>
              <a:spcAft>
                <a:spcPts val="0"/>
              </a:spcAft>
              <a:buSzPts val="7900"/>
              <a:buNone/>
              <a:defRPr sz="7900"/>
            </a:lvl8pPr>
            <a:lvl9pPr lvl="8" algn="ctr" rtl="0">
              <a:spcBef>
                <a:spcPts val="0"/>
              </a:spcBef>
              <a:spcAft>
                <a:spcPts val="0"/>
              </a:spcAft>
              <a:buSzPts val="7900"/>
              <a:buNone/>
              <a:defRPr sz="7900"/>
            </a:lvl9pPr>
          </a:lstStyle>
          <a:p>
            <a:r>
              <a:t>xx%</a:t>
            </a:r>
          </a:p>
        </p:txBody>
      </p:sp>
      <p:sp>
        <p:nvSpPr>
          <p:cNvPr id="89" name="Google Shape;89;p15"/>
          <p:cNvSpPr txBox="1">
            <a:spLocks noGrp="1"/>
          </p:cNvSpPr>
          <p:nvPr>
            <p:ph type="subTitle" idx="2"/>
          </p:nvPr>
        </p:nvSpPr>
        <p:spPr>
          <a:xfrm>
            <a:off x="2540000" y="1285344"/>
            <a:ext cx="4064100" cy="448200"/>
          </a:xfrm>
          <a:prstGeom prst="rect">
            <a:avLst/>
          </a:prstGeom>
        </p:spPr>
        <p:txBody>
          <a:bodyPr spcFirstLastPara="1" wrap="square" lIns="91425" tIns="91425" rIns="91425" bIns="91425" anchor="t" anchorCtr="0">
            <a:noAutofit/>
          </a:bodyPr>
          <a:lstStyle>
            <a:lvl1pPr lvl="0" algn="ctr" rtl="0">
              <a:lnSpc>
                <a:spcPct val="115000"/>
              </a:lnSpc>
              <a:spcBef>
                <a:spcPts val="0"/>
              </a:spcBef>
              <a:spcAft>
                <a:spcPts val="0"/>
              </a:spcAft>
              <a:buSzPts val="1600"/>
              <a:buNone/>
              <a:defRPr>
                <a:solidFill>
                  <a:schemeClr val="dk1"/>
                </a:solidFill>
              </a:defRPr>
            </a:lvl1pPr>
            <a:lvl2pPr lvl="1" rtl="0">
              <a:spcBef>
                <a:spcPts val="160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
        <p:nvSpPr>
          <p:cNvPr id="90" name="Google Shape;90;p15"/>
          <p:cNvSpPr txBox="1">
            <a:spLocks noGrp="1"/>
          </p:cNvSpPr>
          <p:nvPr>
            <p:ph type="title" idx="3" hasCustomPrompt="1"/>
          </p:nvPr>
        </p:nvSpPr>
        <p:spPr>
          <a:xfrm>
            <a:off x="2539950" y="790675"/>
            <a:ext cx="4064100" cy="448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4000"/>
            </a:lvl1pPr>
            <a:lvl2pPr lvl="1" algn="ctr" rtl="0">
              <a:spcBef>
                <a:spcPts val="0"/>
              </a:spcBef>
              <a:spcAft>
                <a:spcPts val="0"/>
              </a:spcAft>
              <a:buSzPts val="7900"/>
              <a:buNone/>
              <a:defRPr sz="7900"/>
            </a:lvl2pPr>
            <a:lvl3pPr lvl="2" algn="ctr" rtl="0">
              <a:spcBef>
                <a:spcPts val="0"/>
              </a:spcBef>
              <a:spcAft>
                <a:spcPts val="0"/>
              </a:spcAft>
              <a:buSzPts val="7900"/>
              <a:buNone/>
              <a:defRPr sz="7900"/>
            </a:lvl3pPr>
            <a:lvl4pPr lvl="3" algn="ctr" rtl="0">
              <a:spcBef>
                <a:spcPts val="0"/>
              </a:spcBef>
              <a:spcAft>
                <a:spcPts val="0"/>
              </a:spcAft>
              <a:buSzPts val="7900"/>
              <a:buNone/>
              <a:defRPr sz="7900"/>
            </a:lvl4pPr>
            <a:lvl5pPr lvl="4" algn="ctr" rtl="0">
              <a:spcBef>
                <a:spcPts val="0"/>
              </a:spcBef>
              <a:spcAft>
                <a:spcPts val="0"/>
              </a:spcAft>
              <a:buSzPts val="7900"/>
              <a:buNone/>
              <a:defRPr sz="7900"/>
            </a:lvl5pPr>
            <a:lvl6pPr lvl="5" algn="ctr" rtl="0">
              <a:spcBef>
                <a:spcPts val="0"/>
              </a:spcBef>
              <a:spcAft>
                <a:spcPts val="0"/>
              </a:spcAft>
              <a:buSzPts val="7900"/>
              <a:buNone/>
              <a:defRPr sz="7900"/>
            </a:lvl6pPr>
            <a:lvl7pPr lvl="6" algn="ctr" rtl="0">
              <a:spcBef>
                <a:spcPts val="0"/>
              </a:spcBef>
              <a:spcAft>
                <a:spcPts val="0"/>
              </a:spcAft>
              <a:buSzPts val="7900"/>
              <a:buNone/>
              <a:defRPr sz="7900"/>
            </a:lvl7pPr>
            <a:lvl8pPr lvl="7" algn="ctr" rtl="0">
              <a:spcBef>
                <a:spcPts val="0"/>
              </a:spcBef>
              <a:spcAft>
                <a:spcPts val="0"/>
              </a:spcAft>
              <a:buSzPts val="7900"/>
              <a:buNone/>
              <a:defRPr sz="7900"/>
            </a:lvl8pPr>
            <a:lvl9pPr lvl="8" algn="ctr" rtl="0">
              <a:spcBef>
                <a:spcPts val="0"/>
              </a:spcBef>
              <a:spcAft>
                <a:spcPts val="0"/>
              </a:spcAft>
              <a:buSzPts val="7900"/>
              <a:buNone/>
              <a:defRPr sz="7900"/>
            </a:lvl9pPr>
          </a:lstStyle>
          <a:p>
            <a:r>
              <a:t>xx%</a:t>
            </a:r>
          </a:p>
        </p:txBody>
      </p:sp>
      <p:sp>
        <p:nvSpPr>
          <p:cNvPr id="91" name="Google Shape;91;p15"/>
          <p:cNvSpPr txBox="1">
            <a:spLocks noGrp="1"/>
          </p:cNvSpPr>
          <p:nvPr>
            <p:ph type="subTitle" idx="4"/>
          </p:nvPr>
        </p:nvSpPr>
        <p:spPr>
          <a:xfrm>
            <a:off x="2540000" y="4158619"/>
            <a:ext cx="4064100" cy="448200"/>
          </a:xfrm>
          <a:prstGeom prst="rect">
            <a:avLst/>
          </a:prstGeom>
        </p:spPr>
        <p:txBody>
          <a:bodyPr spcFirstLastPara="1" wrap="square" lIns="91425" tIns="91425" rIns="91425" bIns="91425" anchor="t" anchorCtr="0">
            <a:noAutofit/>
          </a:bodyPr>
          <a:lstStyle>
            <a:lvl1pPr lvl="0" algn="ctr" rtl="0">
              <a:lnSpc>
                <a:spcPct val="115000"/>
              </a:lnSpc>
              <a:spcBef>
                <a:spcPts val="0"/>
              </a:spcBef>
              <a:spcAft>
                <a:spcPts val="0"/>
              </a:spcAft>
              <a:buSzPts val="1600"/>
              <a:buNone/>
              <a:defRPr>
                <a:solidFill>
                  <a:schemeClr val="dk1"/>
                </a:solidFill>
              </a:defRPr>
            </a:lvl1pPr>
            <a:lvl2pPr lvl="1" rtl="0">
              <a:spcBef>
                <a:spcPts val="160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sp>
        <p:nvSpPr>
          <p:cNvPr id="92" name="Google Shape;92;p15"/>
          <p:cNvSpPr txBox="1">
            <a:spLocks noGrp="1"/>
          </p:cNvSpPr>
          <p:nvPr>
            <p:ph type="title" idx="5" hasCustomPrompt="1"/>
          </p:nvPr>
        </p:nvSpPr>
        <p:spPr>
          <a:xfrm>
            <a:off x="2539950" y="3663950"/>
            <a:ext cx="4064100" cy="448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1"/>
                </a:solidFill>
              </a:defRPr>
            </a:lvl1pPr>
            <a:lvl2pPr lvl="1" algn="ctr" rtl="0">
              <a:spcBef>
                <a:spcPts val="0"/>
              </a:spcBef>
              <a:spcAft>
                <a:spcPts val="0"/>
              </a:spcAft>
              <a:buSzPts val="7900"/>
              <a:buNone/>
              <a:defRPr sz="7900"/>
            </a:lvl2pPr>
            <a:lvl3pPr lvl="2" algn="ctr" rtl="0">
              <a:spcBef>
                <a:spcPts val="0"/>
              </a:spcBef>
              <a:spcAft>
                <a:spcPts val="0"/>
              </a:spcAft>
              <a:buSzPts val="7900"/>
              <a:buNone/>
              <a:defRPr sz="7900"/>
            </a:lvl3pPr>
            <a:lvl4pPr lvl="3" algn="ctr" rtl="0">
              <a:spcBef>
                <a:spcPts val="0"/>
              </a:spcBef>
              <a:spcAft>
                <a:spcPts val="0"/>
              </a:spcAft>
              <a:buSzPts val="7900"/>
              <a:buNone/>
              <a:defRPr sz="7900"/>
            </a:lvl4pPr>
            <a:lvl5pPr lvl="4" algn="ctr" rtl="0">
              <a:spcBef>
                <a:spcPts val="0"/>
              </a:spcBef>
              <a:spcAft>
                <a:spcPts val="0"/>
              </a:spcAft>
              <a:buSzPts val="7900"/>
              <a:buNone/>
              <a:defRPr sz="7900"/>
            </a:lvl5pPr>
            <a:lvl6pPr lvl="5" algn="ctr" rtl="0">
              <a:spcBef>
                <a:spcPts val="0"/>
              </a:spcBef>
              <a:spcAft>
                <a:spcPts val="0"/>
              </a:spcAft>
              <a:buSzPts val="7900"/>
              <a:buNone/>
              <a:defRPr sz="7900"/>
            </a:lvl6pPr>
            <a:lvl7pPr lvl="6" algn="ctr" rtl="0">
              <a:spcBef>
                <a:spcPts val="0"/>
              </a:spcBef>
              <a:spcAft>
                <a:spcPts val="0"/>
              </a:spcAft>
              <a:buSzPts val="7900"/>
              <a:buNone/>
              <a:defRPr sz="7900"/>
            </a:lvl7pPr>
            <a:lvl8pPr lvl="7" algn="ctr" rtl="0">
              <a:spcBef>
                <a:spcPts val="0"/>
              </a:spcBef>
              <a:spcAft>
                <a:spcPts val="0"/>
              </a:spcAft>
              <a:buSzPts val="7900"/>
              <a:buNone/>
              <a:defRPr sz="7900"/>
            </a:lvl8pPr>
            <a:lvl9pPr lvl="8" algn="ctr" rtl="0">
              <a:spcBef>
                <a:spcPts val="0"/>
              </a:spcBef>
              <a:spcAft>
                <a:spcPts val="0"/>
              </a:spcAft>
              <a:buSzPts val="7900"/>
              <a:buNone/>
              <a:defRPr sz="7900"/>
            </a:lvl9pPr>
          </a:lstStyle>
          <a:p>
            <a:r>
              <a:t>xx%</a:t>
            </a:r>
          </a:p>
        </p:txBody>
      </p:sp>
      <p:grpSp>
        <p:nvGrpSpPr>
          <p:cNvPr id="93" name="Google Shape;93;p15"/>
          <p:cNvGrpSpPr/>
          <p:nvPr/>
        </p:nvGrpSpPr>
        <p:grpSpPr>
          <a:xfrm rot="10800000" flipH="1">
            <a:off x="7" y="-8"/>
            <a:ext cx="1365932" cy="3663637"/>
            <a:chOff x="2827800" y="238125"/>
            <a:chExt cx="1946050" cy="5219600"/>
          </a:xfrm>
        </p:grpSpPr>
        <p:sp>
          <p:nvSpPr>
            <p:cNvPr id="94" name="Google Shape;94;p15"/>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5"/>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5"/>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97" name="Google Shape;97;p15"/>
          <p:cNvCxnSpPr/>
          <p:nvPr/>
        </p:nvCxnSpPr>
        <p:spPr>
          <a:xfrm rot="10800000">
            <a:off x="402289" y="1207342"/>
            <a:ext cx="795300" cy="0"/>
          </a:xfrm>
          <a:prstGeom prst="straightConnector1">
            <a:avLst/>
          </a:prstGeom>
          <a:noFill/>
          <a:ln w="19050" cap="flat" cmpd="sng">
            <a:solidFill>
              <a:schemeClr val="dk2"/>
            </a:solidFill>
            <a:prstDash val="solid"/>
            <a:round/>
            <a:headEnd type="none" w="med" len="med"/>
            <a:tailEnd type="none" w="med" len="med"/>
          </a:ln>
        </p:spPr>
      </p:cxnSp>
      <p:sp>
        <p:nvSpPr>
          <p:cNvPr id="98" name="Google Shape;98;p15"/>
          <p:cNvSpPr/>
          <p:nvPr/>
        </p:nvSpPr>
        <p:spPr>
          <a:xfrm rot="10800000">
            <a:off x="475495" y="478208"/>
            <a:ext cx="194100" cy="1941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9" name="Google Shape;99;p15"/>
          <p:cNvGrpSpPr/>
          <p:nvPr/>
        </p:nvGrpSpPr>
        <p:grpSpPr>
          <a:xfrm>
            <a:off x="7778111" y="1475229"/>
            <a:ext cx="1365932" cy="3663637"/>
            <a:chOff x="7778111" y="1475229"/>
            <a:chExt cx="1365932" cy="3663637"/>
          </a:xfrm>
        </p:grpSpPr>
        <p:grpSp>
          <p:nvGrpSpPr>
            <p:cNvPr id="100" name="Google Shape;100;p15"/>
            <p:cNvGrpSpPr/>
            <p:nvPr/>
          </p:nvGrpSpPr>
          <p:grpSpPr>
            <a:xfrm flipH="1">
              <a:off x="7778111" y="1475229"/>
              <a:ext cx="1365932" cy="3663637"/>
              <a:chOff x="2827800" y="238125"/>
              <a:chExt cx="1946050" cy="5219600"/>
            </a:xfrm>
          </p:grpSpPr>
          <p:sp>
            <p:nvSpPr>
              <p:cNvPr id="101" name="Google Shape;101;p15"/>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5"/>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5"/>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04" name="Google Shape;104;p15"/>
            <p:cNvCxnSpPr/>
            <p:nvPr/>
          </p:nvCxnSpPr>
          <p:spPr>
            <a:xfrm>
              <a:off x="7783525" y="2680400"/>
              <a:ext cx="795300" cy="0"/>
            </a:xfrm>
            <a:prstGeom prst="straightConnector1">
              <a:avLst/>
            </a:prstGeom>
            <a:noFill/>
            <a:ln w="19050" cap="flat" cmpd="sng">
              <a:solidFill>
                <a:schemeClr val="dk2"/>
              </a:solidFill>
              <a:prstDash val="solid"/>
              <a:round/>
              <a:headEnd type="none" w="med" len="med"/>
              <a:tailEnd type="none" w="med" len="med"/>
            </a:ln>
          </p:spPr>
        </p:cxnSp>
        <p:sp>
          <p:nvSpPr>
            <p:cNvPr id="105" name="Google Shape;105;p15"/>
            <p:cNvSpPr/>
            <p:nvPr/>
          </p:nvSpPr>
          <p:spPr>
            <a:xfrm>
              <a:off x="8175076" y="3189917"/>
              <a:ext cx="426600" cy="4266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0"/>
        <p:cNvGrpSpPr/>
        <p:nvPr/>
      </p:nvGrpSpPr>
      <p:grpSpPr>
        <a:xfrm>
          <a:off x="0" y="0"/>
          <a:ext cx="0" cy="0"/>
          <a:chOff x="0" y="0"/>
          <a:chExt cx="0" cy="0"/>
        </a:xfrm>
      </p:grpSpPr>
      <p:sp>
        <p:nvSpPr>
          <p:cNvPr id="121" name="Google Shape;121;p17"/>
          <p:cNvSpPr txBox="1">
            <a:spLocks noGrp="1"/>
          </p:cNvSpPr>
          <p:nvPr>
            <p:ph type="title"/>
          </p:nvPr>
        </p:nvSpPr>
        <p:spPr>
          <a:xfrm>
            <a:off x="713225" y="897825"/>
            <a:ext cx="3112200" cy="1953000"/>
          </a:xfrm>
          <a:prstGeom prst="rect">
            <a:avLst/>
          </a:prstGeom>
        </p:spPr>
        <p:txBody>
          <a:bodyPr spcFirstLastPara="1" wrap="square" lIns="91425" tIns="91425" rIns="91425" bIns="91425" anchor="b" anchorCtr="0">
            <a:noAutofit/>
          </a:bodyPr>
          <a:lstStyle>
            <a:lvl1pPr lvl="0">
              <a:spcBef>
                <a:spcPts val="0"/>
              </a:spcBef>
              <a:spcAft>
                <a:spcPts val="0"/>
              </a:spcAft>
              <a:buSzPts val="2800"/>
              <a:buNone/>
              <a:defRPr sz="28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122" name="Google Shape;122;p17"/>
          <p:cNvSpPr txBox="1">
            <a:spLocks noGrp="1"/>
          </p:cNvSpPr>
          <p:nvPr>
            <p:ph type="subTitle" idx="1"/>
          </p:nvPr>
        </p:nvSpPr>
        <p:spPr>
          <a:xfrm>
            <a:off x="713225" y="2850676"/>
            <a:ext cx="2860500" cy="933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None/>
              <a:defRPr/>
            </a:lvl1pPr>
            <a:lvl2pPr lvl="1">
              <a:lnSpc>
                <a:spcPct val="100000"/>
              </a:lnSpc>
              <a:spcBef>
                <a:spcPts val="0"/>
              </a:spcBef>
              <a:spcAft>
                <a:spcPts val="0"/>
              </a:spcAft>
              <a:buSzPts val="2100"/>
              <a:buNone/>
              <a:defRPr sz="2100"/>
            </a:lvl2pPr>
            <a:lvl3pPr lvl="2">
              <a:lnSpc>
                <a:spcPct val="100000"/>
              </a:lnSpc>
              <a:spcBef>
                <a:spcPts val="0"/>
              </a:spcBef>
              <a:spcAft>
                <a:spcPts val="0"/>
              </a:spcAft>
              <a:buSzPts val="2100"/>
              <a:buNone/>
              <a:defRPr sz="2100"/>
            </a:lvl3pPr>
            <a:lvl4pPr lvl="3">
              <a:lnSpc>
                <a:spcPct val="100000"/>
              </a:lnSpc>
              <a:spcBef>
                <a:spcPts val="0"/>
              </a:spcBef>
              <a:spcAft>
                <a:spcPts val="0"/>
              </a:spcAft>
              <a:buSzPts val="2100"/>
              <a:buNone/>
              <a:defRPr sz="2100"/>
            </a:lvl4pPr>
            <a:lvl5pPr lvl="4">
              <a:lnSpc>
                <a:spcPct val="100000"/>
              </a:lnSpc>
              <a:spcBef>
                <a:spcPts val="0"/>
              </a:spcBef>
              <a:spcAft>
                <a:spcPts val="0"/>
              </a:spcAft>
              <a:buSzPts val="2100"/>
              <a:buNone/>
              <a:defRPr sz="2100"/>
            </a:lvl5pPr>
            <a:lvl6pPr lvl="5">
              <a:lnSpc>
                <a:spcPct val="100000"/>
              </a:lnSpc>
              <a:spcBef>
                <a:spcPts val="0"/>
              </a:spcBef>
              <a:spcAft>
                <a:spcPts val="0"/>
              </a:spcAft>
              <a:buSzPts val="2100"/>
              <a:buNone/>
              <a:defRPr sz="2100"/>
            </a:lvl6pPr>
            <a:lvl7pPr lvl="6">
              <a:lnSpc>
                <a:spcPct val="100000"/>
              </a:lnSpc>
              <a:spcBef>
                <a:spcPts val="0"/>
              </a:spcBef>
              <a:spcAft>
                <a:spcPts val="0"/>
              </a:spcAft>
              <a:buSzPts val="2100"/>
              <a:buNone/>
              <a:defRPr sz="2100"/>
            </a:lvl7pPr>
            <a:lvl8pPr lvl="7">
              <a:lnSpc>
                <a:spcPct val="100000"/>
              </a:lnSpc>
              <a:spcBef>
                <a:spcPts val="0"/>
              </a:spcBef>
              <a:spcAft>
                <a:spcPts val="0"/>
              </a:spcAft>
              <a:buSzPts val="2100"/>
              <a:buNone/>
              <a:defRPr sz="2100"/>
            </a:lvl8pPr>
            <a:lvl9pPr lvl="8">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dk1"/>
        </a:solidFill>
        <a:effectLst/>
      </p:bgPr>
    </p:bg>
    <p:spTree>
      <p:nvGrpSpPr>
        <p:cNvPr id="1" name="Shape 123"/>
        <p:cNvGrpSpPr/>
        <p:nvPr/>
      </p:nvGrpSpPr>
      <p:grpSpPr>
        <a:xfrm>
          <a:off x="0" y="0"/>
          <a:ext cx="0" cy="0"/>
          <a:chOff x="0" y="0"/>
          <a:chExt cx="0" cy="0"/>
        </a:xfrm>
      </p:grpSpPr>
      <p:grpSp>
        <p:nvGrpSpPr>
          <p:cNvPr id="124" name="Google Shape;124;p18"/>
          <p:cNvGrpSpPr/>
          <p:nvPr/>
        </p:nvGrpSpPr>
        <p:grpSpPr>
          <a:xfrm>
            <a:off x="0" y="-298149"/>
            <a:ext cx="3533760" cy="2888136"/>
            <a:chOff x="44150" y="-298124"/>
            <a:chExt cx="3672584" cy="2888136"/>
          </a:xfrm>
        </p:grpSpPr>
        <p:sp>
          <p:nvSpPr>
            <p:cNvPr id="125" name="Google Shape;125;p18"/>
            <p:cNvSpPr/>
            <p:nvPr/>
          </p:nvSpPr>
          <p:spPr>
            <a:xfrm rot="10800000" flipH="1">
              <a:off x="628651" y="-298124"/>
              <a:ext cx="3088083" cy="2888087"/>
            </a:xfrm>
            <a:custGeom>
              <a:avLst/>
              <a:gdLst/>
              <a:ahLst/>
              <a:cxnLst/>
              <a:rect l="l" t="t" r="r" b="b"/>
              <a:pathLst>
                <a:path w="227232" h="208941" extrusionOk="0">
                  <a:moveTo>
                    <a:pt x="0" y="0"/>
                  </a:moveTo>
                  <a:lnTo>
                    <a:pt x="0" y="208941"/>
                  </a:lnTo>
                  <a:lnTo>
                    <a:pt x="209519" y="208941"/>
                  </a:lnTo>
                  <a:cubicBezTo>
                    <a:pt x="216766" y="208941"/>
                    <a:pt x="222639" y="203068"/>
                    <a:pt x="222639" y="195821"/>
                  </a:cubicBezTo>
                  <a:cubicBezTo>
                    <a:pt x="222639" y="188589"/>
                    <a:pt x="216750" y="182700"/>
                    <a:pt x="209519" y="182700"/>
                  </a:cubicBezTo>
                  <a:lnTo>
                    <a:pt x="184699" y="182700"/>
                  </a:lnTo>
                  <a:cubicBezTo>
                    <a:pt x="181810" y="182700"/>
                    <a:pt x="179467" y="180357"/>
                    <a:pt x="179467" y="177468"/>
                  </a:cubicBezTo>
                  <a:cubicBezTo>
                    <a:pt x="179467" y="174578"/>
                    <a:pt x="181810" y="172235"/>
                    <a:pt x="184699" y="172235"/>
                  </a:cubicBezTo>
                  <a:lnTo>
                    <a:pt x="205286" y="172235"/>
                  </a:lnTo>
                  <a:cubicBezTo>
                    <a:pt x="209050" y="172235"/>
                    <a:pt x="212096" y="169189"/>
                    <a:pt x="212096" y="165425"/>
                  </a:cubicBezTo>
                  <a:cubicBezTo>
                    <a:pt x="212096" y="161661"/>
                    <a:pt x="209050" y="158615"/>
                    <a:pt x="205286" y="158615"/>
                  </a:cubicBezTo>
                  <a:lnTo>
                    <a:pt x="168971" y="158615"/>
                  </a:lnTo>
                  <a:cubicBezTo>
                    <a:pt x="168903" y="158617"/>
                    <a:pt x="168835" y="158619"/>
                    <a:pt x="168767" y="158619"/>
                  </a:cubicBezTo>
                  <a:cubicBezTo>
                    <a:pt x="165576" y="158619"/>
                    <a:pt x="162908" y="156110"/>
                    <a:pt x="162801" y="152867"/>
                  </a:cubicBezTo>
                  <a:cubicBezTo>
                    <a:pt x="162676" y="149587"/>
                    <a:pt x="165253" y="146822"/>
                    <a:pt x="168533" y="146698"/>
                  </a:cubicBezTo>
                  <a:lnTo>
                    <a:pt x="207332" y="146698"/>
                  </a:lnTo>
                  <a:cubicBezTo>
                    <a:pt x="212939" y="146698"/>
                    <a:pt x="217485" y="142152"/>
                    <a:pt x="217485" y="136545"/>
                  </a:cubicBezTo>
                  <a:cubicBezTo>
                    <a:pt x="217485" y="130953"/>
                    <a:pt x="212939" y="126392"/>
                    <a:pt x="207332" y="126392"/>
                  </a:cubicBezTo>
                  <a:lnTo>
                    <a:pt x="195367" y="126392"/>
                  </a:lnTo>
                  <a:cubicBezTo>
                    <a:pt x="195319" y="126393"/>
                    <a:pt x="195271" y="126393"/>
                    <a:pt x="195223" y="126393"/>
                  </a:cubicBezTo>
                  <a:cubicBezTo>
                    <a:pt x="188525" y="126393"/>
                    <a:pt x="183059" y="121018"/>
                    <a:pt x="182981" y="114334"/>
                  </a:cubicBezTo>
                  <a:cubicBezTo>
                    <a:pt x="182903" y="107602"/>
                    <a:pt x="188307" y="102057"/>
                    <a:pt x="195055" y="101979"/>
                  </a:cubicBezTo>
                  <a:lnTo>
                    <a:pt x="211627" y="101979"/>
                  </a:lnTo>
                  <a:cubicBezTo>
                    <a:pt x="214860" y="101979"/>
                    <a:pt x="217485" y="99355"/>
                    <a:pt x="217485" y="96122"/>
                  </a:cubicBezTo>
                  <a:cubicBezTo>
                    <a:pt x="217485" y="92873"/>
                    <a:pt x="214860" y="90265"/>
                    <a:pt x="211627" y="90265"/>
                  </a:cubicBezTo>
                  <a:lnTo>
                    <a:pt x="179873" y="90265"/>
                  </a:lnTo>
                  <a:cubicBezTo>
                    <a:pt x="176359" y="90265"/>
                    <a:pt x="173500" y="87406"/>
                    <a:pt x="173500" y="83876"/>
                  </a:cubicBezTo>
                  <a:cubicBezTo>
                    <a:pt x="173500" y="80346"/>
                    <a:pt x="176359" y="77472"/>
                    <a:pt x="179873" y="77472"/>
                  </a:cubicBezTo>
                  <a:lnTo>
                    <a:pt x="219671" y="77472"/>
                  </a:lnTo>
                  <a:cubicBezTo>
                    <a:pt x="223842" y="77472"/>
                    <a:pt x="227231" y="74098"/>
                    <a:pt x="227231" y="69912"/>
                  </a:cubicBezTo>
                  <a:cubicBezTo>
                    <a:pt x="227231" y="67648"/>
                    <a:pt x="226185" y="65492"/>
                    <a:pt x="224435" y="64055"/>
                  </a:cubicBezTo>
                  <a:cubicBezTo>
                    <a:pt x="223076" y="62962"/>
                    <a:pt x="221405" y="62353"/>
                    <a:pt x="219671" y="62353"/>
                  </a:cubicBezTo>
                  <a:lnTo>
                    <a:pt x="202958" y="62353"/>
                  </a:lnTo>
                  <a:cubicBezTo>
                    <a:pt x="198772" y="62353"/>
                    <a:pt x="195399" y="58979"/>
                    <a:pt x="195399" y="54809"/>
                  </a:cubicBezTo>
                  <a:lnTo>
                    <a:pt x="195399" y="38408"/>
                  </a:lnTo>
                  <a:cubicBezTo>
                    <a:pt x="195399" y="30380"/>
                    <a:pt x="188885" y="23851"/>
                    <a:pt x="180857" y="23851"/>
                  </a:cubicBezTo>
                  <a:lnTo>
                    <a:pt x="158662" y="23851"/>
                  </a:lnTo>
                  <a:cubicBezTo>
                    <a:pt x="152773" y="23851"/>
                    <a:pt x="148041" y="19103"/>
                    <a:pt x="148041" y="13245"/>
                  </a:cubicBezTo>
                  <a:cubicBezTo>
                    <a:pt x="148041" y="7622"/>
                    <a:pt x="143667" y="2968"/>
                    <a:pt x="138044" y="2640"/>
                  </a:cubicBez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8"/>
            <p:cNvSpPr/>
            <p:nvPr/>
          </p:nvSpPr>
          <p:spPr>
            <a:xfrm>
              <a:off x="44150" y="-298087"/>
              <a:ext cx="590400" cy="28881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 name="Google Shape;127;p18"/>
          <p:cNvGrpSpPr/>
          <p:nvPr/>
        </p:nvGrpSpPr>
        <p:grpSpPr>
          <a:xfrm flipH="1">
            <a:off x="7186268" y="3159920"/>
            <a:ext cx="1957728" cy="2897300"/>
            <a:chOff x="2038900" y="238125"/>
            <a:chExt cx="3538275" cy="5236400"/>
          </a:xfrm>
        </p:grpSpPr>
        <p:sp>
          <p:nvSpPr>
            <p:cNvPr id="128" name="Google Shape;128;p18"/>
            <p:cNvSpPr/>
            <p:nvPr/>
          </p:nvSpPr>
          <p:spPr>
            <a:xfrm>
              <a:off x="2038900" y="238125"/>
              <a:ext cx="3523675" cy="5236400"/>
            </a:xfrm>
            <a:custGeom>
              <a:avLst/>
              <a:gdLst/>
              <a:ahLst/>
              <a:cxnLst/>
              <a:rect l="l" t="t" r="r" b="b"/>
              <a:pathLst>
                <a:path w="140947" h="209456" extrusionOk="0">
                  <a:moveTo>
                    <a:pt x="0" y="0"/>
                  </a:moveTo>
                  <a:lnTo>
                    <a:pt x="0" y="209455"/>
                  </a:lnTo>
                  <a:lnTo>
                    <a:pt x="123046" y="209455"/>
                  </a:lnTo>
                  <a:cubicBezTo>
                    <a:pt x="130370" y="209455"/>
                    <a:pt x="136289" y="203504"/>
                    <a:pt x="136289" y="196196"/>
                  </a:cubicBezTo>
                  <a:cubicBezTo>
                    <a:pt x="136289" y="188887"/>
                    <a:pt x="130370" y="182952"/>
                    <a:pt x="123046" y="182952"/>
                  </a:cubicBezTo>
                  <a:lnTo>
                    <a:pt x="97963" y="182952"/>
                  </a:lnTo>
                  <a:cubicBezTo>
                    <a:pt x="95043" y="182952"/>
                    <a:pt x="92675" y="180584"/>
                    <a:pt x="92675" y="177664"/>
                  </a:cubicBezTo>
                  <a:cubicBezTo>
                    <a:pt x="92675" y="174743"/>
                    <a:pt x="95043" y="172376"/>
                    <a:pt x="97963" y="172376"/>
                  </a:cubicBezTo>
                  <a:lnTo>
                    <a:pt x="118784" y="172376"/>
                  </a:lnTo>
                  <a:cubicBezTo>
                    <a:pt x="122588" y="172376"/>
                    <a:pt x="125666" y="169297"/>
                    <a:pt x="125666" y="165493"/>
                  </a:cubicBezTo>
                  <a:cubicBezTo>
                    <a:pt x="125666" y="161673"/>
                    <a:pt x="122588" y="158595"/>
                    <a:pt x="118784" y="158595"/>
                  </a:cubicBezTo>
                  <a:lnTo>
                    <a:pt x="82083" y="158595"/>
                  </a:lnTo>
                  <a:cubicBezTo>
                    <a:pt x="82005" y="158598"/>
                    <a:pt x="81928" y="158599"/>
                    <a:pt x="81851" y="158599"/>
                  </a:cubicBezTo>
                  <a:cubicBezTo>
                    <a:pt x="78639" y="158599"/>
                    <a:pt x="75971" y="156054"/>
                    <a:pt x="75848" y="152802"/>
                  </a:cubicBezTo>
                  <a:cubicBezTo>
                    <a:pt x="75737" y="149487"/>
                    <a:pt x="78342" y="146677"/>
                    <a:pt x="81657" y="146567"/>
                  </a:cubicBezTo>
                  <a:lnTo>
                    <a:pt x="120836" y="146567"/>
                  </a:lnTo>
                  <a:cubicBezTo>
                    <a:pt x="126503" y="146567"/>
                    <a:pt x="131096" y="141973"/>
                    <a:pt x="131096" y="136306"/>
                  </a:cubicBezTo>
                  <a:cubicBezTo>
                    <a:pt x="131096" y="130639"/>
                    <a:pt x="126503" y="126046"/>
                    <a:pt x="120836" y="126046"/>
                  </a:cubicBezTo>
                  <a:lnTo>
                    <a:pt x="108744" y="126046"/>
                  </a:lnTo>
                  <a:cubicBezTo>
                    <a:pt x="108695" y="126046"/>
                    <a:pt x="108647" y="126047"/>
                    <a:pt x="108598" y="126047"/>
                  </a:cubicBezTo>
                  <a:cubicBezTo>
                    <a:pt x="101830" y="126047"/>
                    <a:pt x="96305" y="120614"/>
                    <a:pt x="96227" y="113844"/>
                  </a:cubicBezTo>
                  <a:cubicBezTo>
                    <a:pt x="96148" y="107024"/>
                    <a:pt x="101625" y="101421"/>
                    <a:pt x="108429" y="101342"/>
                  </a:cubicBezTo>
                  <a:lnTo>
                    <a:pt x="125177" y="101342"/>
                  </a:lnTo>
                  <a:cubicBezTo>
                    <a:pt x="128460" y="101342"/>
                    <a:pt x="131096" y="98706"/>
                    <a:pt x="131096" y="95422"/>
                  </a:cubicBezTo>
                  <a:cubicBezTo>
                    <a:pt x="131096" y="92139"/>
                    <a:pt x="128460" y="89503"/>
                    <a:pt x="125177" y="89503"/>
                  </a:cubicBezTo>
                  <a:lnTo>
                    <a:pt x="93101" y="89503"/>
                  </a:lnTo>
                  <a:cubicBezTo>
                    <a:pt x="89549" y="89503"/>
                    <a:pt x="86645" y="86630"/>
                    <a:pt x="86645" y="83047"/>
                  </a:cubicBezTo>
                  <a:cubicBezTo>
                    <a:pt x="86645" y="79495"/>
                    <a:pt x="89549" y="76606"/>
                    <a:pt x="93101" y="76606"/>
                  </a:cubicBezTo>
                  <a:lnTo>
                    <a:pt x="133306" y="76606"/>
                  </a:lnTo>
                  <a:cubicBezTo>
                    <a:pt x="137536" y="76606"/>
                    <a:pt x="140946" y="73181"/>
                    <a:pt x="140946" y="68966"/>
                  </a:cubicBezTo>
                  <a:cubicBezTo>
                    <a:pt x="140946" y="64736"/>
                    <a:pt x="137536" y="61326"/>
                    <a:pt x="133306" y="61326"/>
                  </a:cubicBezTo>
                  <a:lnTo>
                    <a:pt x="116416" y="61326"/>
                  </a:lnTo>
                  <a:cubicBezTo>
                    <a:pt x="112185" y="61326"/>
                    <a:pt x="108776" y="57916"/>
                    <a:pt x="108776" y="53686"/>
                  </a:cubicBezTo>
                  <a:lnTo>
                    <a:pt x="108776" y="37111"/>
                  </a:lnTo>
                  <a:cubicBezTo>
                    <a:pt x="108776" y="29013"/>
                    <a:pt x="102193" y="22415"/>
                    <a:pt x="94080" y="22415"/>
                  </a:cubicBezTo>
                  <a:lnTo>
                    <a:pt x="71649" y="22415"/>
                  </a:lnTo>
                  <a:cubicBezTo>
                    <a:pt x="65714" y="22415"/>
                    <a:pt x="60915" y="17601"/>
                    <a:pt x="60915" y="11681"/>
                  </a:cubicBezTo>
                  <a:cubicBezTo>
                    <a:pt x="60915" y="5998"/>
                    <a:pt x="56479" y="1326"/>
                    <a:pt x="50813" y="994"/>
                  </a:cubicBez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18"/>
            <p:cNvSpPr/>
            <p:nvPr/>
          </p:nvSpPr>
          <p:spPr>
            <a:xfrm>
              <a:off x="4666725" y="2981200"/>
              <a:ext cx="910450" cy="249825"/>
            </a:xfrm>
            <a:custGeom>
              <a:avLst/>
              <a:gdLst/>
              <a:ahLst/>
              <a:cxnLst/>
              <a:rect l="l" t="t" r="r" b="b"/>
              <a:pathLst>
                <a:path w="36418" h="9993" extrusionOk="0">
                  <a:moveTo>
                    <a:pt x="4989" y="1"/>
                  </a:moveTo>
                  <a:cubicBezTo>
                    <a:pt x="2226" y="1"/>
                    <a:pt x="1" y="2258"/>
                    <a:pt x="1" y="5005"/>
                  </a:cubicBezTo>
                  <a:cubicBezTo>
                    <a:pt x="1" y="7767"/>
                    <a:pt x="2226" y="9993"/>
                    <a:pt x="4989" y="9993"/>
                  </a:cubicBezTo>
                  <a:lnTo>
                    <a:pt x="31429" y="9993"/>
                  </a:lnTo>
                  <a:cubicBezTo>
                    <a:pt x="34191" y="9993"/>
                    <a:pt x="36417" y="7736"/>
                    <a:pt x="36417" y="5005"/>
                  </a:cubicBezTo>
                  <a:cubicBezTo>
                    <a:pt x="36417" y="2242"/>
                    <a:pt x="34191" y="1"/>
                    <a:pt x="3142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8"/>
            <p:cNvSpPr/>
            <p:nvPr/>
          </p:nvSpPr>
          <p:spPr>
            <a:xfrm>
              <a:off x="4228300" y="421625"/>
              <a:ext cx="910025" cy="249825"/>
            </a:xfrm>
            <a:custGeom>
              <a:avLst/>
              <a:gdLst/>
              <a:ahLst/>
              <a:cxnLst/>
              <a:rect l="l" t="t" r="r" b="b"/>
              <a:pathLst>
                <a:path w="36401" h="9993" extrusionOk="0">
                  <a:moveTo>
                    <a:pt x="4988" y="0"/>
                  </a:moveTo>
                  <a:cubicBezTo>
                    <a:pt x="2226" y="0"/>
                    <a:pt x="0" y="2226"/>
                    <a:pt x="0" y="4988"/>
                  </a:cubicBezTo>
                  <a:cubicBezTo>
                    <a:pt x="0" y="7751"/>
                    <a:pt x="2226" y="9992"/>
                    <a:pt x="4988" y="9992"/>
                  </a:cubicBezTo>
                  <a:lnTo>
                    <a:pt x="31413" y="9992"/>
                  </a:lnTo>
                  <a:cubicBezTo>
                    <a:pt x="34175" y="9992"/>
                    <a:pt x="36401" y="7751"/>
                    <a:pt x="36401" y="4988"/>
                  </a:cubicBezTo>
                  <a:cubicBezTo>
                    <a:pt x="36401" y="2226"/>
                    <a:pt x="34175" y="0"/>
                    <a:pt x="3141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18"/>
          <p:cNvSpPr txBox="1">
            <a:spLocks noGrp="1"/>
          </p:cNvSpPr>
          <p:nvPr>
            <p:ph type="title"/>
          </p:nvPr>
        </p:nvSpPr>
        <p:spPr>
          <a:xfrm>
            <a:off x="628650" y="444521"/>
            <a:ext cx="2152200" cy="18138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2500"/>
            </a:lvl1pPr>
            <a:lvl2pPr lvl="1">
              <a:spcBef>
                <a:spcPts val="0"/>
              </a:spcBef>
              <a:spcAft>
                <a:spcPts val="0"/>
              </a:spcAft>
              <a:buSzPts val="4800"/>
              <a:buNone/>
              <a:defRPr>
                <a:latin typeface="Mali"/>
                <a:ea typeface="Mali"/>
                <a:cs typeface="Mali"/>
                <a:sym typeface="Mali"/>
              </a:defRPr>
            </a:lvl2pPr>
            <a:lvl3pPr lvl="2">
              <a:spcBef>
                <a:spcPts val="0"/>
              </a:spcBef>
              <a:spcAft>
                <a:spcPts val="0"/>
              </a:spcAft>
              <a:buSzPts val="4800"/>
              <a:buNone/>
              <a:defRPr>
                <a:latin typeface="Mali"/>
                <a:ea typeface="Mali"/>
                <a:cs typeface="Mali"/>
                <a:sym typeface="Mali"/>
              </a:defRPr>
            </a:lvl3pPr>
            <a:lvl4pPr lvl="3">
              <a:spcBef>
                <a:spcPts val="0"/>
              </a:spcBef>
              <a:spcAft>
                <a:spcPts val="0"/>
              </a:spcAft>
              <a:buSzPts val="4800"/>
              <a:buNone/>
              <a:defRPr>
                <a:latin typeface="Mali"/>
                <a:ea typeface="Mali"/>
                <a:cs typeface="Mali"/>
                <a:sym typeface="Mali"/>
              </a:defRPr>
            </a:lvl4pPr>
            <a:lvl5pPr lvl="4">
              <a:spcBef>
                <a:spcPts val="0"/>
              </a:spcBef>
              <a:spcAft>
                <a:spcPts val="0"/>
              </a:spcAft>
              <a:buSzPts val="4800"/>
              <a:buNone/>
              <a:defRPr>
                <a:latin typeface="Mali"/>
                <a:ea typeface="Mali"/>
                <a:cs typeface="Mali"/>
                <a:sym typeface="Mali"/>
              </a:defRPr>
            </a:lvl5pPr>
            <a:lvl6pPr lvl="5">
              <a:spcBef>
                <a:spcPts val="0"/>
              </a:spcBef>
              <a:spcAft>
                <a:spcPts val="0"/>
              </a:spcAft>
              <a:buSzPts val="4800"/>
              <a:buNone/>
              <a:defRPr>
                <a:latin typeface="Mali"/>
                <a:ea typeface="Mali"/>
                <a:cs typeface="Mali"/>
                <a:sym typeface="Mali"/>
              </a:defRPr>
            </a:lvl6pPr>
            <a:lvl7pPr lvl="6">
              <a:spcBef>
                <a:spcPts val="0"/>
              </a:spcBef>
              <a:spcAft>
                <a:spcPts val="0"/>
              </a:spcAft>
              <a:buSzPts val="4800"/>
              <a:buNone/>
              <a:defRPr>
                <a:latin typeface="Mali"/>
                <a:ea typeface="Mali"/>
                <a:cs typeface="Mali"/>
                <a:sym typeface="Mali"/>
              </a:defRPr>
            </a:lvl7pPr>
            <a:lvl8pPr lvl="7">
              <a:spcBef>
                <a:spcPts val="0"/>
              </a:spcBef>
              <a:spcAft>
                <a:spcPts val="0"/>
              </a:spcAft>
              <a:buSzPts val="4800"/>
              <a:buNone/>
              <a:defRPr>
                <a:latin typeface="Mali"/>
                <a:ea typeface="Mali"/>
                <a:cs typeface="Mali"/>
                <a:sym typeface="Mali"/>
              </a:defRPr>
            </a:lvl8pPr>
            <a:lvl9pPr lvl="8">
              <a:spcBef>
                <a:spcPts val="0"/>
              </a:spcBef>
              <a:spcAft>
                <a:spcPts val="0"/>
              </a:spcAft>
              <a:buSzPts val="4800"/>
              <a:buNone/>
              <a:defRPr>
                <a:latin typeface="Mali"/>
                <a:ea typeface="Mali"/>
                <a:cs typeface="Mali"/>
                <a:sym typeface="Mali"/>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32"/>
        <p:cNvGrpSpPr/>
        <p:nvPr/>
      </p:nvGrpSpPr>
      <p:grpSpPr>
        <a:xfrm>
          <a:off x="0" y="0"/>
          <a:ext cx="0" cy="0"/>
          <a:chOff x="0" y="0"/>
          <a:chExt cx="0" cy="0"/>
        </a:xfrm>
      </p:grpSpPr>
      <p:sp>
        <p:nvSpPr>
          <p:cNvPr id="133" name="Google Shape;133;p19"/>
          <p:cNvSpPr txBox="1">
            <a:spLocks noGrp="1"/>
          </p:cNvSpPr>
          <p:nvPr>
            <p:ph type="title" hasCustomPrompt="1"/>
          </p:nvPr>
        </p:nvSpPr>
        <p:spPr>
          <a:xfrm>
            <a:off x="1687050" y="1029138"/>
            <a:ext cx="5769900" cy="1364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7900"/>
              <a:buNone/>
              <a:defRPr sz="7900">
                <a:solidFill>
                  <a:schemeClr val="dk1"/>
                </a:solidFill>
              </a:defRPr>
            </a:lvl1pPr>
            <a:lvl2pPr lvl="1" algn="ctr" rtl="0">
              <a:spcBef>
                <a:spcPts val="0"/>
              </a:spcBef>
              <a:spcAft>
                <a:spcPts val="0"/>
              </a:spcAft>
              <a:buSzPts val="7900"/>
              <a:buNone/>
              <a:defRPr sz="7900"/>
            </a:lvl2pPr>
            <a:lvl3pPr lvl="2" algn="ctr" rtl="0">
              <a:spcBef>
                <a:spcPts val="0"/>
              </a:spcBef>
              <a:spcAft>
                <a:spcPts val="0"/>
              </a:spcAft>
              <a:buSzPts val="7900"/>
              <a:buNone/>
              <a:defRPr sz="7900"/>
            </a:lvl3pPr>
            <a:lvl4pPr lvl="3" algn="ctr" rtl="0">
              <a:spcBef>
                <a:spcPts val="0"/>
              </a:spcBef>
              <a:spcAft>
                <a:spcPts val="0"/>
              </a:spcAft>
              <a:buSzPts val="7900"/>
              <a:buNone/>
              <a:defRPr sz="7900"/>
            </a:lvl4pPr>
            <a:lvl5pPr lvl="4" algn="ctr" rtl="0">
              <a:spcBef>
                <a:spcPts val="0"/>
              </a:spcBef>
              <a:spcAft>
                <a:spcPts val="0"/>
              </a:spcAft>
              <a:buSzPts val="7900"/>
              <a:buNone/>
              <a:defRPr sz="7900"/>
            </a:lvl5pPr>
            <a:lvl6pPr lvl="5" algn="ctr" rtl="0">
              <a:spcBef>
                <a:spcPts val="0"/>
              </a:spcBef>
              <a:spcAft>
                <a:spcPts val="0"/>
              </a:spcAft>
              <a:buSzPts val="7900"/>
              <a:buNone/>
              <a:defRPr sz="7900"/>
            </a:lvl6pPr>
            <a:lvl7pPr lvl="6" algn="ctr" rtl="0">
              <a:spcBef>
                <a:spcPts val="0"/>
              </a:spcBef>
              <a:spcAft>
                <a:spcPts val="0"/>
              </a:spcAft>
              <a:buSzPts val="7900"/>
              <a:buNone/>
              <a:defRPr sz="7900"/>
            </a:lvl7pPr>
            <a:lvl8pPr lvl="7" algn="ctr" rtl="0">
              <a:spcBef>
                <a:spcPts val="0"/>
              </a:spcBef>
              <a:spcAft>
                <a:spcPts val="0"/>
              </a:spcAft>
              <a:buSzPts val="7900"/>
              <a:buNone/>
              <a:defRPr sz="7900"/>
            </a:lvl8pPr>
            <a:lvl9pPr lvl="8" algn="ctr" rtl="0">
              <a:spcBef>
                <a:spcPts val="0"/>
              </a:spcBef>
              <a:spcAft>
                <a:spcPts val="0"/>
              </a:spcAft>
              <a:buSzPts val="7900"/>
              <a:buNone/>
              <a:defRPr sz="7900"/>
            </a:lvl9pPr>
          </a:lstStyle>
          <a:p>
            <a:r>
              <a:t>xx%</a:t>
            </a:r>
          </a:p>
        </p:txBody>
      </p:sp>
      <p:sp>
        <p:nvSpPr>
          <p:cNvPr id="134" name="Google Shape;134;p19"/>
          <p:cNvSpPr txBox="1">
            <a:spLocks noGrp="1"/>
          </p:cNvSpPr>
          <p:nvPr>
            <p:ph type="subTitle" idx="1"/>
          </p:nvPr>
        </p:nvSpPr>
        <p:spPr>
          <a:xfrm>
            <a:off x="1687050" y="2393550"/>
            <a:ext cx="5769900" cy="408000"/>
          </a:xfrm>
          <a:prstGeom prst="rect">
            <a:avLst/>
          </a:prstGeom>
        </p:spPr>
        <p:txBody>
          <a:bodyPr spcFirstLastPara="1" wrap="square" lIns="91425" tIns="91425" rIns="91425" bIns="91425" anchor="t" anchorCtr="0">
            <a:noAutofit/>
          </a:bodyPr>
          <a:lstStyle>
            <a:lvl1pPr lvl="0" algn="ctr">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35"/>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hanks">
  <p:cSld name="CUSTOM_2">
    <p:bg>
      <p:bgPr>
        <a:solidFill>
          <a:schemeClr val="accent2"/>
        </a:solidFill>
        <a:effectLst/>
      </p:bgPr>
    </p:bg>
    <p:spTree>
      <p:nvGrpSpPr>
        <p:cNvPr id="1" name="Shape 136"/>
        <p:cNvGrpSpPr/>
        <p:nvPr/>
      </p:nvGrpSpPr>
      <p:grpSpPr>
        <a:xfrm>
          <a:off x="0" y="0"/>
          <a:ext cx="0" cy="0"/>
          <a:chOff x="0" y="0"/>
          <a:chExt cx="0" cy="0"/>
        </a:xfrm>
      </p:grpSpPr>
      <p:sp>
        <p:nvSpPr>
          <p:cNvPr id="137" name="Google Shape;137;p21"/>
          <p:cNvSpPr txBox="1"/>
          <p:nvPr/>
        </p:nvSpPr>
        <p:spPr>
          <a:xfrm>
            <a:off x="2581325" y="3584375"/>
            <a:ext cx="3981300" cy="832200"/>
          </a:xfrm>
          <a:prstGeom prst="rect">
            <a:avLst/>
          </a:prstGeom>
          <a:no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dk1"/>
                </a:solidFill>
                <a:latin typeface="KoHo Medium"/>
                <a:ea typeface="KoHo Medium"/>
                <a:cs typeface="KoHo Medium"/>
                <a:sym typeface="KoHo Medium"/>
              </a:rPr>
              <a:t>CREDITS: This presentation template was created by </a:t>
            </a:r>
            <a:r>
              <a:rPr lang="en" b="1">
                <a:solidFill>
                  <a:schemeClr val="dk1"/>
                </a:solidFill>
                <a:uFill>
                  <a:noFill/>
                </a:uFill>
                <a:latin typeface="KoHo"/>
                <a:ea typeface="KoHo"/>
                <a:cs typeface="KoHo"/>
                <a:sym typeface="KoHo"/>
                <a:hlinkClick r:id="rId2">
                  <a:extLst>
                    <a:ext uri="{A12FA001-AC4F-418D-AE19-62706E023703}">
                      <ahyp:hlinkClr xmlns:ahyp="http://schemas.microsoft.com/office/drawing/2018/hyperlinkcolor" val="tx"/>
                    </a:ext>
                  </a:extLst>
                </a:hlinkClick>
              </a:rPr>
              <a:t>Slidesgo</a:t>
            </a:r>
            <a:r>
              <a:rPr lang="en">
                <a:solidFill>
                  <a:schemeClr val="dk1"/>
                </a:solidFill>
                <a:latin typeface="KoHo Medium"/>
                <a:ea typeface="KoHo Medium"/>
                <a:cs typeface="KoHo Medium"/>
                <a:sym typeface="KoHo Medium"/>
              </a:rPr>
              <a:t>, including icons by </a:t>
            </a:r>
            <a:r>
              <a:rPr lang="en" b="1">
                <a:solidFill>
                  <a:schemeClr val="dk1"/>
                </a:solidFill>
                <a:uFill>
                  <a:noFill/>
                </a:uFill>
                <a:latin typeface="KoHo"/>
                <a:ea typeface="KoHo"/>
                <a:cs typeface="KoHo"/>
                <a:sym typeface="KoHo"/>
                <a:hlinkClick r:id="rId3">
                  <a:extLst>
                    <a:ext uri="{A12FA001-AC4F-418D-AE19-62706E023703}">
                      <ahyp:hlinkClr xmlns:ahyp="http://schemas.microsoft.com/office/drawing/2018/hyperlinkcolor" val="tx"/>
                    </a:ext>
                  </a:extLst>
                </a:hlinkClick>
              </a:rPr>
              <a:t>Flaticon</a:t>
            </a:r>
            <a:r>
              <a:rPr lang="en">
                <a:solidFill>
                  <a:schemeClr val="dk1"/>
                </a:solidFill>
                <a:latin typeface="KoHo Medium"/>
                <a:ea typeface="KoHo Medium"/>
                <a:cs typeface="KoHo Medium"/>
                <a:sym typeface="KoHo Medium"/>
              </a:rPr>
              <a:t>, and infographics &amp; images by </a:t>
            </a:r>
            <a:r>
              <a:rPr lang="en" b="1">
                <a:solidFill>
                  <a:schemeClr val="dk1"/>
                </a:solidFill>
                <a:uFill>
                  <a:noFill/>
                </a:uFill>
                <a:latin typeface="KoHo"/>
                <a:ea typeface="KoHo"/>
                <a:cs typeface="KoHo"/>
                <a:sym typeface="KoHo"/>
                <a:hlinkClick r:id="rId4">
                  <a:extLst>
                    <a:ext uri="{A12FA001-AC4F-418D-AE19-62706E023703}">
                      <ahyp:hlinkClr xmlns:ahyp="http://schemas.microsoft.com/office/drawing/2018/hyperlinkcolor" val="tx"/>
                    </a:ext>
                  </a:extLst>
                </a:hlinkClick>
              </a:rPr>
              <a:t>Freepik</a:t>
            </a:r>
            <a:endParaRPr b="1">
              <a:solidFill>
                <a:schemeClr val="dk1"/>
              </a:solidFill>
              <a:latin typeface="KoHo"/>
              <a:ea typeface="KoHo"/>
              <a:cs typeface="KoHo"/>
              <a:sym typeface="KoHo"/>
            </a:endParaRPr>
          </a:p>
        </p:txBody>
      </p:sp>
      <p:sp>
        <p:nvSpPr>
          <p:cNvPr id="138" name="Google Shape;138;p21"/>
          <p:cNvSpPr txBox="1">
            <a:spLocks noGrp="1"/>
          </p:cNvSpPr>
          <p:nvPr>
            <p:ph type="title"/>
          </p:nvPr>
        </p:nvSpPr>
        <p:spPr>
          <a:xfrm>
            <a:off x="713250" y="539508"/>
            <a:ext cx="7717500" cy="704100"/>
          </a:xfrm>
          <a:prstGeom prst="rect">
            <a:avLst/>
          </a:prstGeom>
        </p:spPr>
        <p:txBody>
          <a:bodyPr spcFirstLastPara="1" wrap="square" lIns="91425" tIns="91425" rIns="91425" bIns="91425" anchor="ctr" anchorCtr="0">
            <a:noAutofit/>
          </a:bodyPr>
          <a:lstStyle>
            <a:lvl1pPr lvl="0" algn="ctr">
              <a:spcBef>
                <a:spcPts val="0"/>
              </a:spcBef>
              <a:spcAft>
                <a:spcPts val="0"/>
              </a:spcAft>
              <a:buSzPts val="7200"/>
              <a:buNone/>
              <a:defRPr sz="7200"/>
            </a:lvl1pPr>
            <a:lvl2pPr lvl="1" algn="ctr">
              <a:spcBef>
                <a:spcPts val="0"/>
              </a:spcBef>
              <a:spcAft>
                <a:spcPts val="0"/>
              </a:spcAft>
              <a:buSzPts val="4800"/>
              <a:buNone/>
              <a:defRPr>
                <a:latin typeface="Mali"/>
                <a:ea typeface="Mali"/>
                <a:cs typeface="Mali"/>
                <a:sym typeface="Mali"/>
              </a:defRPr>
            </a:lvl2pPr>
            <a:lvl3pPr lvl="2" algn="ctr">
              <a:spcBef>
                <a:spcPts val="0"/>
              </a:spcBef>
              <a:spcAft>
                <a:spcPts val="0"/>
              </a:spcAft>
              <a:buSzPts val="4800"/>
              <a:buNone/>
              <a:defRPr>
                <a:latin typeface="Mali"/>
                <a:ea typeface="Mali"/>
                <a:cs typeface="Mali"/>
                <a:sym typeface="Mali"/>
              </a:defRPr>
            </a:lvl3pPr>
            <a:lvl4pPr lvl="3" algn="ctr">
              <a:spcBef>
                <a:spcPts val="0"/>
              </a:spcBef>
              <a:spcAft>
                <a:spcPts val="0"/>
              </a:spcAft>
              <a:buSzPts val="4800"/>
              <a:buNone/>
              <a:defRPr>
                <a:latin typeface="Mali"/>
                <a:ea typeface="Mali"/>
                <a:cs typeface="Mali"/>
                <a:sym typeface="Mali"/>
              </a:defRPr>
            </a:lvl4pPr>
            <a:lvl5pPr lvl="4" algn="ctr">
              <a:spcBef>
                <a:spcPts val="0"/>
              </a:spcBef>
              <a:spcAft>
                <a:spcPts val="0"/>
              </a:spcAft>
              <a:buSzPts val="4800"/>
              <a:buNone/>
              <a:defRPr>
                <a:latin typeface="Mali"/>
                <a:ea typeface="Mali"/>
                <a:cs typeface="Mali"/>
                <a:sym typeface="Mali"/>
              </a:defRPr>
            </a:lvl5pPr>
            <a:lvl6pPr lvl="5" algn="ctr">
              <a:spcBef>
                <a:spcPts val="0"/>
              </a:spcBef>
              <a:spcAft>
                <a:spcPts val="0"/>
              </a:spcAft>
              <a:buSzPts val="4800"/>
              <a:buNone/>
              <a:defRPr>
                <a:latin typeface="Mali"/>
                <a:ea typeface="Mali"/>
                <a:cs typeface="Mali"/>
                <a:sym typeface="Mali"/>
              </a:defRPr>
            </a:lvl6pPr>
            <a:lvl7pPr lvl="6" algn="ctr">
              <a:spcBef>
                <a:spcPts val="0"/>
              </a:spcBef>
              <a:spcAft>
                <a:spcPts val="0"/>
              </a:spcAft>
              <a:buSzPts val="4800"/>
              <a:buNone/>
              <a:defRPr>
                <a:latin typeface="Mali"/>
                <a:ea typeface="Mali"/>
                <a:cs typeface="Mali"/>
                <a:sym typeface="Mali"/>
              </a:defRPr>
            </a:lvl7pPr>
            <a:lvl8pPr lvl="7" algn="ctr">
              <a:spcBef>
                <a:spcPts val="0"/>
              </a:spcBef>
              <a:spcAft>
                <a:spcPts val="0"/>
              </a:spcAft>
              <a:buSzPts val="4800"/>
              <a:buNone/>
              <a:defRPr>
                <a:latin typeface="Mali"/>
                <a:ea typeface="Mali"/>
                <a:cs typeface="Mali"/>
                <a:sym typeface="Mali"/>
              </a:defRPr>
            </a:lvl8pPr>
            <a:lvl9pPr lvl="8" algn="ctr">
              <a:spcBef>
                <a:spcPts val="0"/>
              </a:spcBef>
              <a:spcAft>
                <a:spcPts val="0"/>
              </a:spcAft>
              <a:buSzPts val="4800"/>
              <a:buNone/>
              <a:defRPr>
                <a:latin typeface="Mali"/>
                <a:ea typeface="Mali"/>
                <a:cs typeface="Mali"/>
                <a:sym typeface="Mali"/>
              </a:defRPr>
            </a:lvl9pPr>
          </a:lstStyle>
          <a:p>
            <a:endParaRPr/>
          </a:p>
        </p:txBody>
      </p:sp>
      <p:sp>
        <p:nvSpPr>
          <p:cNvPr id="139" name="Google Shape;139;p21"/>
          <p:cNvSpPr txBox="1">
            <a:spLocks noGrp="1"/>
          </p:cNvSpPr>
          <p:nvPr>
            <p:ph type="subTitle" idx="1"/>
          </p:nvPr>
        </p:nvSpPr>
        <p:spPr>
          <a:xfrm>
            <a:off x="2715768" y="1402092"/>
            <a:ext cx="3721500" cy="704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400"/>
              <a:buNone/>
              <a:defRPr sz="2400"/>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
        <p:nvSpPr>
          <p:cNvPr id="140" name="Google Shape;140;p21"/>
          <p:cNvSpPr txBox="1">
            <a:spLocks noGrp="1"/>
          </p:cNvSpPr>
          <p:nvPr>
            <p:ph type="subTitle" idx="2"/>
          </p:nvPr>
        </p:nvSpPr>
        <p:spPr>
          <a:xfrm>
            <a:off x="3424468" y="2164092"/>
            <a:ext cx="2295000" cy="832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400"/>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endParaRPr/>
          </a:p>
        </p:txBody>
      </p:sp>
      <p:grpSp>
        <p:nvGrpSpPr>
          <p:cNvPr id="141" name="Google Shape;141;p21"/>
          <p:cNvGrpSpPr/>
          <p:nvPr/>
        </p:nvGrpSpPr>
        <p:grpSpPr>
          <a:xfrm rot="10800000" flipH="1">
            <a:off x="7" y="-8"/>
            <a:ext cx="1365932" cy="3663637"/>
            <a:chOff x="2827800" y="238125"/>
            <a:chExt cx="1946050" cy="5219600"/>
          </a:xfrm>
        </p:grpSpPr>
        <p:sp>
          <p:nvSpPr>
            <p:cNvPr id="142" name="Google Shape;142;p21"/>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1"/>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1"/>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45" name="Google Shape;145;p21"/>
          <p:cNvCxnSpPr/>
          <p:nvPr/>
        </p:nvCxnSpPr>
        <p:spPr>
          <a:xfrm rot="10800000">
            <a:off x="402289" y="1207342"/>
            <a:ext cx="795300" cy="0"/>
          </a:xfrm>
          <a:prstGeom prst="straightConnector1">
            <a:avLst/>
          </a:prstGeom>
          <a:noFill/>
          <a:ln w="19050" cap="flat" cmpd="sng">
            <a:solidFill>
              <a:schemeClr val="dk2"/>
            </a:solidFill>
            <a:prstDash val="solid"/>
            <a:round/>
            <a:headEnd type="none" w="med" len="med"/>
            <a:tailEnd type="none" w="med" len="med"/>
          </a:ln>
        </p:spPr>
      </p:cxnSp>
      <p:sp>
        <p:nvSpPr>
          <p:cNvPr id="146" name="Google Shape;146;p21"/>
          <p:cNvSpPr/>
          <p:nvPr/>
        </p:nvSpPr>
        <p:spPr>
          <a:xfrm rot="10800000">
            <a:off x="475495" y="478208"/>
            <a:ext cx="194100" cy="1941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7" name="Google Shape;147;p21"/>
          <p:cNvGrpSpPr/>
          <p:nvPr/>
        </p:nvGrpSpPr>
        <p:grpSpPr>
          <a:xfrm>
            <a:off x="7778111" y="1475229"/>
            <a:ext cx="1365932" cy="3663637"/>
            <a:chOff x="7778111" y="1475229"/>
            <a:chExt cx="1365932" cy="3663637"/>
          </a:xfrm>
        </p:grpSpPr>
        <p:grpSp>
          <p:nvGrpSpPr>
            <p:cNvPr id="148" name="Google Shape;148;p21"/>
            <p:cNvGrpSpPr/>
            <p:nvPr/>
          </p:nvGrpSpPr>
          <p:grpSpPr>
            <a:xfrm flipH="1">
              <a:off x="7778111" y="1475229"/>
              <a:ext cx="1365932" cy="3663637"/>
              <a:chOff x="2827800" y="238125"/>
              <a:chExt cx="1946050" cy="5219600"/>
            </a:xfrm>
          </p:grpSpPr>
          <p:sp>
            <p:nvSpPr>
              <p:cNvPr id="149" name="Google Shape;149;p21"/>
              <p:cNvSpPr/>
              <p:nvPr/>
            </p:nvSpPr>
            <p:spPr>
              <a:xfrm>
                <a:off x="2827800" y="588750"/>
                <a:ext cx="1930950" cy="4868975"/>
              </a:xfrm>
              <a:custGeom>
                <a:avLst/>
                <a:gdLst/>
                <a:ahLst/>
                <a:cxnLst/>
                <a:rect l="l" t="t" r="r" b="b"/>
                <a:pathLst>
                  <a:path w="77238" h="194759" extrusionOk="0">
                    <a:moveTo>
                      <a:pt x="0" y="0"/>
                    </a:moveTo>
                    <a:lnTo>
                      <a:pt x="0" y="194759"/>
                    </a:lnTo>
                    <a:lnTo>
                      <a:pt x="58727" y="194759"/>
                    </a:lnTo>
                    <a:cubicBezTo>
                      <a:pt x="66295" y="194759"/>
                      <a:pt x="72427" y="188626"/>
                      <a:pt x="72427" y="181059"/>
                    </a:cubicBezTo>
                    <a:cubicBezTo>
                      <a:pt x="72427" y="173508"/>
                      <a:pt x="66295" y="167360"/>
                      <a:pt x="58727" y="167360"/>
                    </a:cubicBezTo>
                    <a:lnTo>
                      <a:pt x="32829" y="167360"/>
                    </a:lnTo>
                    <a:cubicBezTo>
                      <a:pt x="29796" y="167360"/>
                      <a:pt x="27350" y="164914"/>
                      <a:pt x="27350" y="161897"/>
                    </a:cubicBezTo>
                    <a:cubicBezTo>
                      <a:pt x="27350" y="160396"/>
                      <a:pt x="27969" y="159026"/>
                      <a:pt x="28964" y="158048"/>
                    </a:cubicBezTo>
                    <a:cubicBezTo>
                      <a:pt x="29943" y="157069"/>
                      <a:pt x="31313" y="156466"/>
                      <a:pt x="32829" y="156466"/>
                    </a:cubicBezTo>
                    <a:lnTo>
                      <a:pt x="54324" y="156466"/>
                    </a:lnTo>
                    <a:cubicBezTo>
                      <a:pt x="58254" y="156466"/>
                      <a:pt x="61435" y="153286"/>
                      <a:pt x="61435" y="149355"/>
                    </a:cubicBezTo>
                    <a:cubicBezTo>
                      <a:pt x="61435" y="145408"/>
                      <a:pt x="58271" y="142228"/>
                      <a:pt x="54324" y="142228"/>
                    </a:cubicBezTo>
                    <a:lnTo>
                      <a:pt x="16406" y="142228"/>
                    </a:lnTo>
                    <a:cubicBezTo>
                      <a:pt x="12982" y="142228"/>
                      <a:pt x="10193" y="139440"/>
                      <a:pt x="10193" y="136015"/>
                    </a:cubicBezTo>
                    <a:cubicBezTo>
                      <a:pt x="10193" y="132590"/>
                      <a:pt x="12965" y="129801"/>
                      <a:pt x="16406" y="129801"/>
                    </a:cubicBezTo>
                    <a:lnTo>
                      <a:pt x="56493" y="129801"/>
                    </a:lnTo>
                    <a:cubicBezTo>
                      <a:pt x="62332" y="129801"/>
                      <a:pt x="67094" y="125055"/>
                      <a:pt x="67094" y="119200"/>
                    </a:cubicBezTo>
                    <a:cubicBezTo>
                      <a:pt x="67094" y="113346"/>
                      <a:pt x="62332" y="108600"/>
                      <a:pt x="56493" y="108600"/>
                    </a:cubicBezTo>
                    <a:lnTo>
                      <a:pt x="44001" y="108600"/>
                    </a:lnTo>
                    <a:cubicBezTo>
                      <a:pt x="36939" y="108600"/>
                      <a:pt x="31231" y="102892"/>
                      <a:pt x="31231" y="95830"/>
                    </a:cubicBezTo>
                    <a:cubicBezTo>
                      <a:pt x="31231" y="88801"/>
                      <a:pt x="36939" y="83093"/>
                      <a:pt x="43968" y="83093"/>
                    </a:cubicBezTo>
                    <a:lnTo>
                      <a:pt x="60962" y="83093"/>
                    </a:lnTo>
                    <a:cubicBezTo>
                      <a:pt x="64338" y="83093"/>
                      <a:pt x="67077" y="80370"/>
                      <a:pt x="67077" y="76977"/>
                    </a:cubicBezTo>
                    <a:cubicBezTo>
                      <a:pt x="67077" y="75346"/>
                      <a:pt x="66425" y="73797"/>
                      <a:pt x="65283" y="72656"/>
                    </a:cubicBezTo>
                    <a:cubicBezTo>
                      <a:pt x="64142" y="71514"/>
                      <a:pt x="62593" y="70862"/>
                      <a:pt x="60962" y="70862"/>
                    </a:cubicBezTo>
                    <a:lnTo>
                      <a:pt x="27806" y="70862"/>
                    </a:lnTo>
                    <a:cubicBezTo>
                      <a:pt x="24137" y="70862"/>
                      <a:pt x="21136" y="67893"/>
                      <a:pt x="21136" y="64191"/>
                    </a:cubicBezTo>
                    <a:cubicBezTo>
                      <a:pt x="21136" y="62430"/>
                      <a:pt x="21837" y="60718"/>
                      <a:pt x="23093" y="59462"/>
                    </a:cubicBezTo>
                    <a:cubicBezTo>
                      <a:pt x="24349" y="58222"/>
                      <a:pt x="26029" y="57537"/>
                      <a:pt x="27806" y="57537"/>
                    </a:cubicBezTo>
                    <a:lnTo>
                      <a:pt x="69361" y="57537"/>
                    </a:lnTo>
                    <a:cubicBezTo>
                      <a:pt x="71171" y="57537"/>
                      <a:pt x="72916" y="56901"/>
                      <a:pt x="74335" y="55760"/>
                    </a:cubicBezTo>
                    <a:cubicBezTo>
                      <a:pt x="76178" y="54276"/>
                      <a:pt x="77238" y="52009"/>
                      <a:pt x="77238" y="49644"/>
                    </a:cubicBezTo>
                    <a:cubicBezTo>
                      <a:pt x="77238" y="47279"/>
                      <a:pt x="76161" y="45012"/>
                      <a:pt x="74335" y="43512"/>
                    </a:cubicBezTo>
                    <a:cubicBezTo>
                      <a:pt x="72916" y="42370"/>
                      <a:pt x="71171" y="41734"/>
                      <a:pt x="69361" y="41734"/>
                    </a:cubicBezTo>
                    <a:lnTo>
                      <a:pt x="51910" y="41734"/>
                    </a:lnTo>
                    <a:cubicBezTo>
                      <a:pt x="47540" y="41734"/>
                      <a:pt x="44017" y="38212"/>
                      <a:pt x="44017" y="33841"/>
                    </a:cubicBezTo>
                    <a:lnTo>
                      <a:pt x="44017" y="16717"/>
                    </a:lnTo>
                    <a:cubicBezTo>
                      <a:pt x="44017" y="8334"/>
                      <a:pt x="37233" y="1533"/>
                      <a:pt x="28834" y="1533"/>
                    </a:cubicBezTo>
                    <a:lnTo>
                      <a:pt x="5643" y="1533"/>
                    </a:lnTo>
                    <a:cubicBezTo>
                      <a:pt x="5613" y="1534"/>
                      <a:pt x="5582" y="1534"/>
                      <a:pt x="5552" y="1534"/>
                    </a:cubicBezTo>
                    <a:cubicBezTo>
                      <a:pt x="3594" y="1534"/>
                      <a:pt x="1686" y="1012"/>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21"/>
              <p:cNvSpPr/>
              <p:nvPr/>
            </p:nvSpPr>
            <p:spPr>
              <a:xfrm>
                <a:off x="3832800" y="2882550"/>
                <a:ext cx="941050" cy="258125"/>
              </a:xfrm>
              <a:custGeom>
                <a:avLst/>
                <a:gdLst/>
                <a:ahLst/>
                <a:cxnLst/>
                <a:rect l="l" t="t" r="r" b="b"/>
                <a:pathLst>
                  <a:path w="37642" h="10325" extrusionOk="0">
                    <a:moveTo>
                      <a:pt x="5154" y="1"/>
                    </a:moveTo>
                    <a:cubicBezTo>
                      <a:pt x="2300" y="1"/>
                      <a:pt x="1" y="2317"/>
                      <a:pt x="1" y="5171"/>
                    </a:cubicBezTo>
                    <a:cubicBezTo>
                      <a:pt x="1" y="8025"/>
                      <a:pt x="2300" y="10324"/>
                      <a:pt x="5154" y="10324"/>
                    </a:cubicBezTo>
                    <a:lnTo>
                      <a:pt x="32455" y="10324"/>
                    </a:lnTo>
                    <a:cubicBezTo>
                      <a:pt x="33026" y="10324"/>
                      <a:pt x="33580" y="10243"/>
                      <a:pt x="34102" y="10063"/>
                    </a:cubicBezTo>
                    <a:cubicBezTo>
                      <a:pt x="36206" y="9346"/>
                      <a:pt x="37609" y="7389"/>
                      <a:pt x="37609" y="5171"/>
                    </a:cubicBezTo>
                    <a:cubicBezTo>
                      <a:pt x="37641" y="2937"/>
                      <a:pt x="36206" y="980"/>
                      <a:pt x="34135" y="278"/>
                    </a:cubicBezTo>
                    <a:cubicBezTo>
                      <a:pt x="33597" y="83"/>
                      <a:pt x="33026" y="1"/>
                      <a:pt x="3247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1"/>
              <p:cNvSpPr/>
              <p:nvPr/>
            </p:nvSpPr>
            <p:spPr>
              <a:xfrm>
                <a:off x="3379825" y="238125"/>
                <a:ext cx="940225" cy="258100"/>
              </a:xfrm>
              <a:custGeom>
                <a:avLst/>
                <a:gdLst/>
                <a:ahLst/>
                <a:cxnLst/>
                <a:rect l="l" t="t" r="r" b="b"/>
                <a:pathLst>
                  <a:path w="37609" h="10324" extrusionOk="0">
                    <a:moveTo>
                      <a:pt x="5154" y="0"/>
                    </a:moveTo>
                    <a:cubicBezTo>
                      <a:pt x="2300" y="0"/>
                      <a:pt x="1" y="2300"/>
                      <a:pt x="1" y="5154"/>
                    </a:cubicBezTo>
                    <a:cubicBezTo>
                      <a:pt x="1" y="8008"/>
                      <a:pt x="2300" y="10323"/>
                      <a:pt x="5154" y="10323"/>
                    </a:cubicBezTo>
                    <a:lnTo>
                      <a:pt x="32455" y="10323"/>
                    </a:lnTo>
                    <a:cubicBezTo>
                      <a:pt x="35309" y="10323"/>
                      <a:pt x="37609" y="8008"/>
                      <a:pt x="37609" y="5154"/>
                    </a:cubicBezTo>
                    <a:cubicBezTo>
                      <a:pt x="37609" y="2300"/>
                      <a:pt x="35309" y="0"/>
                      <a:pt x="324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152" name="Google Shape;152;p21"/>
            <p:cNvCxnSpPr/>
            <p:nvPr/>
          </p:nvCxnSpPr>
          <p:spPr>
            <a:xfrm>
              <a:off x="7783525" y="2680400"/>
              <a:ext cx="795300" cy="0"/>
            </a:xfrm>
            <a:prstGeom prst="straightConnector1">
              <a:avLst/>
            </a:prstGeom>
            <a:noFill/>
            <a:ln w="19050" cap="flat" cmpd="sng">
              <a:solidFill>
                <a:schemeClr val="dk2"/>
              </a:solidFill>
              <a:prstDash val="solid"/>
              <a:round/>
              <a:headEnd type="none" w="med" len="med"/>
              <a:tailEnd type="none" w="med" len="med"/>
            </a:ln>
          </p:spPr>
        </p:cxnSp>
        <p:sp>
          <p:nvSpPr>
            <p:cNvPr id="153" name="Google Shape;153;p21"/>
            <p:cNvSpPr/>
            <p:nvPr/>
          </p:nvSpPr>
          <p:spPr>
            <a:xfrm>
              <a:off x="8175076" y="3189917"/>
              <a:ext cx="426600" cy="426600"/>
            </a:xfrm>
            <a:prstGeom prst="arc">
              <a:avLst>
                <a:gd name="adj1" fmla="val 16200000"/>
                <a:gd name="adj2" fmla="val 5385420"/>
              </a:avLst>
            </a:prstGeom>
            <a:noFill/>
            <a:ln w="19050"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ix columns">
  <p:cSld name="CUSTOM_1">
    <p:spTree>
      <p:nvGrpSpPr>
        <p:cNvPr id="1" name="Shape 154"/>
        <p:cNvGrpSpPr/>
        <p:nvPr/>
      </p:nvGrpSpPr>
      <p:grpSpPr>
        <a:xfrm>
          <a:off x="0" y="0"/>
          <a:ext cx="0" cy="0"/>
          <a:chOff x="0" y="0"/>
          <a:chExt cx="0" cy="0"/>
        </a:xfrm>
      </p:grpSpPr>
      <p:sp>
        <p:nvSpPr>
          <p:cNvPr id="155" name="Google Shape;155;p22"/>
          <p:cNvSpPr/>
          <p:nvPr/>
        </p:nvSpPr>
        <p:spPr>
          <a:xfrm>
            <a:off x="-25" y="0"/>
            <a:ext cx="9144000" cy="1145935"/>
          </a:xfrm>
          <a:custGeom>
            <a:avLst/>
            <a:gdLst/>
            <a:ahLst/>
            <a:cxnLst/>
            <a:rect l="l" t="t" r="r" b="b"/>
            <a:pathLst>
              <a:path w="285750" h="53436" extrusionOk="0">
                <a:moveTo>
                  <a:pt x="0" y="0"/>
                </a:moveTo>
                <a:lnTo>
                  <a:pt x="0" y="53435"/>
                </a:lnTo>
                <a:lnTo>
                  <a:pt x="239792" y="53435"/>
                </a:lnTo>
                <a:cubicBezTo>
                  <a:pt x="239875" y="53316"/>
                  <a:pt x="239982" y="53233"/>
                  <a:pt x="240101" y="53185"/>
                </a:cubicBezTo>
                <a:cubicBezTo>
                  <a:pt x="240234" y="53064"/>
                  <a:pt x="240408" y="52993"/>
                  <a:pt x="240584" y="52993"/>
                </a:cubicBezTo>
                <a:cubicBezTo>
                  <a:pt x="240598" y="52993"/>
                  <a:pt x="240612" y="52994"/>
                  <a:pt x="240625" y="52995"/>
                </a:cubicBezTo>
                <a:cubicBezTo>
                  <a:pt x="240875" y="53018"/>
                  <a:pt x="241090" y="53185"/>
                  <a:pt x="241161" y="53435"/>
                </a:cubicBezTo>
                <a:lnTo>
                  <a:pt x="285750" y="53435"/>
                </a:lnTo>
                <a:lnTo>
                  <a:pt x="28575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2"/>
          <p:cNvSpPr txBox="1">
            <a:spLocks noGrp="1"/>
          </p:cNvSpPr>
          <p:nvPr>
            <p:ph type="subTitle" idx="1"/>
          </p:nvPr>
        </p:nvSpPr>
        <p:spPr>
          <a:xfrm>
            <a:off x="3593563" y="1992550"/>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57" name="Google Shape;157;p22"/>
          <p:cNvSpPr txBox="1">
            <a:spLocks noGrp="1"/>
          </p:cNvSpPr>
          <p:nvPr>
            <p:ph type="subTitle" idx="2"/>
          </p:nvPr>
        </p:nvSpPr>
        <p:spPr>
          <a:xfrm>
            <a:off x="1067588" y="1992550"/>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58" name="Google Shape;158;p22"/>
          <p:cNvSpPr txBox="1">
            <a:spLocks noGrp="1"/>
          </p:cNvSpPr>
          <p:nvPr>
            <p:ph type="subTitle" idx="3"/>
          </p:nvPr>
        </p:nvSpPr>
        <p:spPr>
          <a:xfrm>
            <a:off x="3593535" y="2517961"/>
            <a:ext cx="1956900" cy="405900"/>
          </a:xfrm>
          <a:prstGeom prst="rect">
            <a:avLst/>
          </a:prstGeom>
        </p:spPr>
        <p:txBody>
          <a:bodyPr spcFirstLastPara="1" wrap="square" lIns="91425" tIns="91425" rIns="91425" bIns="91425" anchor="t" anchorCtr="0">
            <a:noAutofit/>
          </a:bodyPr>
          <a:lstStyle>
            <a:lvl1pPr lvl="0" algn="ctr">
              <a:spcBef>
                <a:spcPts val="0"/>
              </a:spcBef>
              <a:spcAft>
                <a:spcPts val="0"/>
              </a:spcAft>
              <a:buSzPts val="1600"/>
              <a:buNone/>
              <a:defRPr/>
            </a:lvl1pPr>
            <a:lvl2pPr lvl="1" algn="ctr">
              <a:spcBef>
                <a:spcPts val="1600"/>
              </a:spcBef>
              <a:spcAft>
                <a:spcPts val="0"/>
              </a:spcAft>
              <a:buSzPts val="1600"/>
              <a:buNone/>
              <a:defRPr/>
            </a:lvl2pPr>
            <a:lvl3pPr lvl="2" algn="ctr">
              <a:spcBef>
                <a:spcPts val="0"/>
              </a:spcBef>
              <a:spcAft>
                <a:spcPts val="0"/>
              </a:spcAft>
              <a:buSzPts val="1600"/>
              <a:buNone/>
              <a:defRPr/>
            </a:lvl3pPr>
            <a:lvl4pPr lvl="3" algn="ctr">
              <a:spcBef>
                <a:spcPts val="0"/>
              </a:spcBef>
              <a:spcAft>
                <a:spcPts val="0"/>
              </a:spcAft>
              <a:buSzPts val="1600"/>
              <a:buNone/>
              <a:defRPr/>
            </a:lvl4pPr>
            <a:lvl5pPr lvl="4" algn="ctr">
              <a:spcBef>
                <a:spcPts val="0"/>
              </a:spcBef>
              <a:spcAft>
                <a:spcPts val="0"/>
              </a:spcAft>
              <a:buSzPts val="1600"/>
              <a:buNone/>
              <a:defRPr/>
            </a:lvl5pPr>
            <a:lvl6pPr lvl="5" algn="ctr">
              <a:spcBef>
                <a:spcPts val="0"/>
              </a:spcBef>
              <a:spcAft>
                <a:spcPts val="0"/>
              </a:spcAft>
              <a:buSzPts val="1600"/>
              <a:buNone/>
              <a:defRPr/>
            </a:lvl6pPr>
            <a:lvl7pPr lvl="6" algn="ctr">
              <a:spcBef>
                <a:spcPts val="0"/>
              </a:spcBef>
              <a:spcAft>
                <a:spcPts val="0"/>
              </a:spcAft>
              <a:buSzPts val="1600"/>
              <a:buNone/>
              <a:defRPr/>
            </a:lvl7pPr>
            <a:lvl8pPr lvl="7" algn="ctr">
              <a:spcBef>
                <a:spcPts val="0"/>
              </a:spcBef>
              <a:spcAft>
                <a:spcPts val="0"/>
              </a:spcAft>
              <a:buSzPts val="1600"/>
              <a:buNone/>
              <a:defRPr/>
            </a:lvl8pPr>
            <a:lvl9pPr lvl="8" algn="ctr">
              <a:spcBef>
                <a:spcPts val="0"/>
              </a:spcBef>
              <a:spcAft>
                <a:spcPts val="0"/>
              </a:spcAft>
              <a:buSzPts val="1600"/>
              <a:buNone/>
              <a:defRPr/>
            </a:lvl9pPr>
          </a:lstStyle>
          <a:p>
            <a:endParaRPr/>
          </a:p>
        </p:txBody>
      </p:sp>
      <p:sp>
        <p:nvSpPr>
          <p:cNvPr id="159" name="Google Shape;159;p22"/>
          <p:cNvSpPr txBox="1">
            <a:spLocks noGrp="1"/>
          </p:cNvSpPr>
          <p:nvPr>
            <p:ph type="subTitle" idx="4"/>
          </p:nvPr>
        </p:nvSpPr>
        <p:spPr>
          <a:xfrm>
            <a:off x="3593544" y="4319350"/>
            <a:ext cx="1956900" cy="406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60" name="Google Shape;160;p22"/>
          <p:cNvSpPr txBox="1">
            <a:spLocks noGrp="1"/>
          </p:cNvSpPr>
          <p:nvPr>
            <p:ph type="subTitle" idx="5"/>
          </p:nvPr>
        </p:nvSpPr>
        <p:spPr>
          <a:xfrm>
            <a:off x="3593563" y="3798225"/>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61" name="Google Shape;161;p22"/>
          <p:cNvSpPr txBox="1">
            <a:spLocks noGrp="1"/>
          </p:cNvSpPr>
          <p:nvPr>
            <p:ph type="subTitle" idx="6"/>
          </p:nvPr>
        </p:nvSpPr>
        <p:spPr>
          <a:xfrm>
            <a:off x="6119512" y="2517175"/>
            <a:ext cx="1956900" cy="405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62" name="Google Shape;162;p22"/>
          <p:cNvSpPr txBox="1">
            <a:spLocks noGrp="1"/>
          </p:cNvSpPr>
          <p:nvPr>
            <p:ph type="subTitle" idx="7"/>
          </p:nvPr>
        </p:nvSpPr>
        <p:spPr>
          <a:xfrm>
            <a:off x="6119538" y="1992550"/>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63" name="Google Shape;163;p22"/>
          <p:cNvSpPr txBox="1">
            <a:spLocks noGrp="1"/>
          </p:cNvSpPr>
          <p:nvPr>
            <p:ph type="subTitle" idx="8"/>
          </p:nvPr>
        </p:nvSpPr>
        <p:spPr>
          <a:xfrm>
            <a:off x="6119510" y="4319551"/>
            <a:ext cx="1956900" cy="406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64" name="Google Shape;164;p22"/>
          <p:cNvSpPr txBox="1">
            <a:spLocks noGrp="1"/>
          </p:cNvSpPr>
          <p:nvPr>
            <p:ph type="subTitle" idx="9"/>
          </p:nvPr>
        </p:nvSpPr>
        <p:spPr>
          <a:xfrm>
            <a:off x="6119538" y="3798225"/>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65" name="Google Shape;165;p22"/>
          <p:cNvSpPr txBox="1">
            <a:spLocks noGrp="1"/>
          </p:cNvSpPr>
          <p:nvPr>
            <p:ph type="subTitle" idx="13"/>
          </p:nvPr>
        </p:nvSpPr>
        <p:spPr>
          <a:xfrm>
            <a:off x="1067563" y="2517183"/>
            <a:ext cx="1956900" cy="405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66" name="Google Shape;166;p22"/>
          <p:cNvSpPr txBox="1">
            <a:spLocks noGrp="1"/>
          </p:cNvSpPr>
          <p:nvPr>
            <p:ph type="subTitle" idx="14"/>
          </p:nvPr>
        </p:nvSpPr>
        <p:spPr>
          <a:xfrm>
            <a:off x="1067563" y="4319551"/>
            <a:ext cx="1956900" cy="4065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160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67" name="Google Shape;167;p22"/>
          <p:cNvSpPr txBox="1">
            <a:spLocks noGrp="1"/>
          </p:cNvSpPr>
          <p:nvPr>
            <p:ph type="subTitle" idx="15"/>
          </p:nvPr>
        </p:nvSpPr>
        <p:spPr>
          <a:xfrm>
            <a:off x="1067588" y="3798225"/>
            <a:ext cx="1956900" cy="5499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000"/>
              <a:buFont typeface="Chelsea Market"/>
              <a:buNone/>
              <a:defRPr sz="30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68" name="Google Shape;168;p22"/>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a:spcBef>
                <a:spcPts val="0"/>
              </a:spcBef>
              <a:spcAft>
                <a:spcPts val="0"/>
              </a:spcAft>
              <a:buSzPts val="4000"/>
              <a:buNone/>
              <a:defRPr/>
            </a:lvl1pPr>
            <a:lvl2pPr lvl="1">
              <a:spcBef>
                <a:spcPts val="0"/>
              </a:spcBef>
              <a:spcAft>
                <a:spcPts val="0"/>
              </a:spcAft>
              <a:buSzPts val="4400"/>
              <a:buNone/>
              <a:defRPr sz="4400"/>
            </a:lvl2pPr>
            <a:lvl3pPr lvl="2">
              <a:spcBef>
                <a:spcPts val="0"/>
              </a:spcBef>
              <a:spcAft>
                <a:spcPts val="0"/>
              </a:spcAft>
              <a:buSzPts val="4400"/>
              <a:buNone/>
              <a:defRPr sz="4400"/>
            </a:lvl3pPr>
            <a:lvl4pPr lvl="3">
              <a:spcBef>
                <a:spcPts val="0"/>
              </a:spcBef>
              <a:spcAft>
                <a:spcPts val="0"/>
              </a:spcAft>
              <a:buSzPts val="4400"/>
              <a:buNone/>
              <a:defRPr sz="4400"/>
            </a:lvl4pPr>
            <a:lvl5pPr lvl="4">
              <a:spcBef>
                <a:spcPts val="0"/>
              </a:spcBef>
              <a:spcAft>
                <a:spcPts val="0"/>
              </a:spcAft>
              <a:buSzPts val="4400"/>
              <a:buNone/>
              <a:defRPr sz="4400"/>
            </a:lvl5pPr>
            <a:lvl6pPr lvl="5">
              <a:spcBef>
                <a:spcPts val="0"/>
              </a:spcBef>
              <a:spcAft>
                <a:spcPts val="0"/>
              </a:spcAft>
              <a:buSzPts val="4400"/>
              <a:buNone/>
              <a:defRPr sz="4400"/>
            </a:lvl6pPr>
            <a:lvl7pPr lvl="6">
              <a:spcBef>
                <a:spcPts val="0"/>
              </a:spcBef>
              <a:spcAft>
                <a:spcPts val="0"/>
              </a:spcAft>
              <a:buSzPts val="4400"/>
              <a:buNone/>
              <a:defRPr sz="4400"/>
            </a:lvl7pPr>
            <a:lvl8pPr lvl="7">
              <a:spcBef>
                <a:spcPts val="0"/>
              </a:spcBef>
              <a:spcAft>
                <a:spcPts val="0"/>
              </a:spcAft>
              <a:buSzPts val="4400"/>
              <a:buNone/>
              <a:defRPr sz="4400"/>
            </a:lvl8pPr>
            <a:lvl9pPr lvl="8">
              <a:spcBef>
                <a:spcPts val="0"/>
              </a:spcBef>
              <a:spcAft>
                <a:spcPts val="0"/>
              </a:spcAft>
              <a:buSzPts val="4400"/>
              <a:buNone/>
              <a:defRPr sz="44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Four columns">
  <p:cSld name="CUSTOM_3">
    <p:spTree>
      <p:nvGrpSpPr>
        <p:cNvPr id="1" name="Shape 169"/>
        <p:cNvGrpSpPr/>
        <p:nvPr/>
      </p:nvGrpSpPr>
      <p:grpSpPr>
        <a:xfrm>
          <a:off x="0" y="0"/>
          <a:ext cx="0" cy="0"/>
          <a:chOff x="0" y="0"/>
          <a:chExt cx="0" cy="0"/>
        </a:xfrm>
      </p:grpSpPr>
      <p:sp>
        <p:nvSpPr>
          <p:cNvPr id="170" name="Google Shape;170;p23"/>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a:spcBef>
                <a:spcPts val="0"/>
              </a:spcBef>
              <a:spcAft>
                <a:spcPts val="0"/>
              </a:spcAft>
              <a:buSzPts val="4000"/>
              <a:buNone/>
              <a:defRPr/>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1" name="Google Shape;171;p23"/>
          <p:cNvSpPr txBox="1">
            <a:spLocks noGrp="1"/>
          </p:cNvSpPr>
          <p:nvPr>
            <p:ph type="subTitle" idx="1"/>
          </p:nvPr>
        </p:nvSpPr>
        <p:spPr>
          <a:xfrm>
            <a:off x="2191391" y="3196319"/>
            <a:ext cx="1673400" cy="759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Chelsea Market"/>
              <a:buNone/>
              <a:defRPr sz="24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72" name="Google Shape;172;p23"/>
          <p:cNvSpPr txBox="1">
            <a:spLocks noGrp="1"/>
          </p:cNvSpPr>
          <p:nvPr>
            <p:ph type="subTitle" idx="2"/>
          </p:nvPr>
        </p:nvSpPr>
        <p:spPr>
          <a:xfrm>
            <a:off x="2191391" y="1455800"/>
            <a:ext cx="1673400" cy="759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Chelsea Market"/>
              <a:buNone/>
              <a:defRPr sz="24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73" name="Google Shape;173;p23"/>
          <p:cNvSpPr txBox="1">
            <a:spLocks noGrp="1"/>
          </p:cNvSpPr>
          <p:nvPr>
            <p:ph type="subTitle" idx="3"/>
          </p:nvPr>
        </p:nvSpPr>
        <p:spPr>
          <a:xfrm>
            <a:off x="2182988" y="2290563"/>
            <a:ext cx="1698000" cy="446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74" name="Google Shape;174;p23"/>
          <p:cNvSpPr txBox="1">
            <a:spLocks noGrp="1"/>
          </p:cNvSpPr>
          <p:nvPr>
            <p:ph type="subTitle" idx="4"/>
          </p:nvPr>
        </p:nvSpPr>
        <p:spPr>
          <a:xfrm>
            <a:off x="5263013" y="2290563"/>
            <a:ext cx="1698000" cy="446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75" name="Google Shape;175;p23"/>
          <p:cNvSpPr txBox="1">
            <a:spLocks noGrp="1"/>
          </p:cNvSpPr>
          <p:nvPr>
            <p:ph type="subTitle" idx="5"/>
          </p:nvPr>
        </p:nvSpPr>
        <p:spPr>
          <a:xfrm>
            <a:off x="5275313" y="3220919"/>
            <a:ext cx="1673400" cy="759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Chelsea Market"/>
              <a:buNone/>
              <a:defRPr sz="24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76" name="Google Shape;176;p23"/>
          <p:cNvSpPr txBox="1">
            <a:spLocks noGrp="1"/>
          </p:cNvSpPr>
          <p:nvPr>
            <p:ph type="subTitle" idx="6"/>
          </p:nvPr>
        </p:nvSpPr>
        <p:spPr>
          <a:xfrm>
            <a:off x="2182988" y="4046519"/>
            <a:ext cx="1698000" cy="446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77" name="Google Shape;177;p23"/>
          <p:cNvSpPr txBox="1">
            <a:spLocks noGrp="1"/>
          </p:cNvSpPr>
          <p:nvPr>
            <p:ph type="subTitle" idx="7"/>
          </p:nvPr>
        </p:nvSpPr>
        <p:spPr>
          <a:xfrm>
            <a:off x="5263013" y="4046519"/>
            <a:ext cx="1698000" cy="446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78" name="Google Shape;178;p23"/>
          <p:cNvSpPr txBox="1">
            <a:spLocks noGrp="1"/>
          </p:cNvSpPr>
          <p:nvPr>
            <p:ph type="subTitle" idx="8"/>
          </p:nvPr>
        </p:nvSpPr>
        <p:spPr>
          <a:xfrm>
            <a:off x="5275313" y="1452625"/>
            <a:ext cx="1673400" cy="759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Chelsea Market"/>
              <a:buNone/>
              <a:defRPr sz="24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able of contents">
  <p:cSld name="CUSTOM_3_1">
    <p:spTree>
      <p:nvGrpSpPr>
        <p:cNvPr id="1" name="Shape 179"/>
        <p:cNvGrpSpPr/>
        <p:nvPr/>
      </p:nvGrpSpPr>
      <p:grpSpPr>
        <a:xfrm>
          <a:off x="0" y="0"/>
          <a:ext cx="0" cy="0"/>
          <a:chOff x="0" y="0"/>
          <a:chExt cx="0" cy="0"/>
        </a:xfrm>
      </p:grpSpPr>
      <p:sp>
        <p:nvSpPr>
          <p:cNvPr id="180" name="Google Shape;180;p24"/>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4000"/>
              <a:buNone/>
              <a:defRPr/>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81" name="Google Shape;181;p24"/>
          <p:cNvSpPr txBox="1">
            <a:spLocks noGrp="1"/>
          </p:cNvSpPr>
          <p:nvPr>
            <p:ph type="subTitle" idx="1"/>
          </p:nvPr>
        </p:nvSpPr>
        <p:spPr>
          <a:xfrm>
            <a:off x="5836756" y="1513725"/>
            <a:ext cx="1880100" cy="7590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Chelsea Market"/>
              <a:buNone/>
              <a:defRPr sz="22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82" name="Google Shape;182;p24"/>
          <p:cNvSpPr txBox="1">
            <a:spLocks noGrp="1"/>
          </p:cNvSpPr>
          <p:nvPr>
            <p:ph type="subTitle" idx="2"/>
          </p:nvPr>
        </p:nvSpPr>
        <p:spPr>
          <a:xfrm>
            <a:off x="2206756" y="1513725"/>
            <a:ext cx="1880100" cy="7590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Chelsea Market"/>
              <a:buNone/>
              <a:defRPr sz="22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83" name="Google Shape;183;p24"/>
          <p:cNvSpPr txBox="1">
            <a:spLocks noGrp="1"/>
          </p:cNvSpPr>
          <p:nvPr>
            <p:ph type="subTitle" idx="3"/>
          </p:nvPr>
        </p:nvSpPr>
        <p:spPr>
          <a:xfrm>
            <a:off x="5836756" y="3319958"/>
            <a:ext cx="1880100" cy="7590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Chelsea Market"/>
              <a:buNone/>
              <a:defRPr sz="22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84" name="Google Shape;184;p24"/>
          <p:cNvSpPr txBox="1">
            <a:spLocks noGrp="1"/>
          </p:cNvSpPr>
          <p:nvPr>
            <p:ph type="subTitle" idx="4"/>
          </p:nvPr>
        </p:nvSpPr>
        <p:spPr>
          <a:xfrm>
            <a:off x="2206756" y="3319958"/>
            <a:ext cx="1880100" cy="7590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Chelsea Market"/>
              <a:buNone/>
              <a:defRPr sz="2200">
                <a:latin typeface="Fredoka One"/>
                <a:ea typeface="Fredoka One"/>
                <a:cs typeface="Fredoka One"/>
                <a:sym typeface="Fredoka One"/>
              </a:defRPr>
            </a:lvl1pPr>
            <a:lvl2pPr lvl="1" algn="ctr" rtl="0">
              <a:spcBef>
                <a:spcPts val="0"/>
              </a:spcBef>
              <a:spcAft>
                <a:spcPts val="0"/>
              </a:spcAft>
              <a:buSzPts val="3000"/>
              <a:buFont typeface="Chelsea Market"/>
              <a:buNone/>
              <a:defRPr sz="3000">
                <a:latin typeface="Chelsea Market"/>
                <a:ea typeface="Chelsea Market"/>
                <a:cs typeface="Chelsea Market"/>
                <a:sym typeface="Chelsea Market"/>
              </a:defRPr>
            </a:lvl2pPr>
            <a:lvl3pPr lvl="2" algn="ctr" rtl="0">
              <a:spcBef>
                <a:spcPts val="0"/>
              </a:spcBef>
              <a:spcAft>
                <a:spcPts val="0"/>
              </a:spcAft>
              <a:buSzPts val="3000"/>
              <a:buFont typeface="Chelsea Market"/>
              <a:buNone/>
              <a:defRPr sz="3000">
                <a:latin typeface="Chelsea Market"/>
                <a:ea typeface="Chelsea Market"/>
                <a:cs typeface="Chelsea Market"/>
                <a:sym typeface="Chelsea Market"/>
              </a:defRPr>
            </a:lvl3pPr>
            <a:lvl4pPr lvl="3" algn="ctr" rtl="0">
              <a:spcBef>
                <a:spcPts val="0"/>
              </a:spcBef>
              <a:spcAft>
                <a:spcPts val="0"/>
              </a:spcAft>
              <a:buSzPts val="3000"/>
              <a:buFont typeface="Chelsea Market"/>
              <a:buNone/>
              <a:defRPr sz="3000">
                <a:latin typeface="Chelsea Market"/>
                <a:ea typeface="Chelsea Market"/>
                <a:cs typeface="Chelsea Market"/>
                <a:sym typeface="Chelsea Market"/>
              </a:defRPr>
            </a:lvl4pPr>
            <a:lvl5pPr lvl="4" algn="ctr" rtl="0">
              <a:spcBef>
                <a:spcPts val="0"/>
              </a:spcBef>
              <a:spcAft>
                <a:spcPts val="0"/>
              </a:spcAft>
              <a:buSzPts val="3000"/>
              <a:buFont typeface="Chelsea Market"/>
              <a:buNone/>
              <a:defRPr sz="3000">
                <a:latin typeface="Chelsea Market"/>
                <a:ea typeface="Chelsea Market"/>
                <a:cs typeface="Chelsea Market"/>
                <a:sym typeface="Chelsea Market"/>
              </a:defRPr>
            </a:lvl5pPr>
            <a:lvl6pPr lvl="5" algn="ctr" rtl="0">
              <a:spcBef>
                <a:spcPts val="0"/>
              </a:spcBef>
              <a:spcAft>
                <a:spcPts val="0"/>
              </a:spcAft>
              <a:buSzPts val="3000"/>
              <a:buFont typeface="Chelsea Market"/>
              <a:buNone/>
              <a:defRPr sz="3000">
                <a:latin typeface="Chelsea Market"/>
                <a:ea typeface="Chelsea Market"/>
                <a:cs typeface="Chelsea Market"/>
                <a:sym typeface="Chelsea Market"/>
              </a:defRPr>
            </a:lvl6pPr>
            <a:lvl7pPr lvl="6" algn="ctr" rtl="0">
              <a:spcBef>
                <a:spcPts val="0"/>
              </a:spcBef>
              <a:spcAft>
                <a:spcPts val="0"/>
              </a:spcAft>
              <a:buSzPts val="3000"/>
              <a:buFont typeface="Chelsea Market"/>
              <a:buNone/>
              <a:defRPr sz="3000">
                <a:latin typeface="Chelsea Market"/>
                <a:ea typeface="Chelsea Market"/>
                <a:cs typeface="Chelsea Market"/>
                <a:sym typeface="Chelsea Market"/>
              </a:defRPr>
            </a:lvl7pPr>
            <a:lvl8pPr lvl="7" algn="ctr" rtl="0">
              <a:spcBef>
                <a:spcPts val="0"/>
              </a:spcBef>
              <a:spcAft>
                <a:spcPts val="0"/>
              </a:spcAft>
              <a:buSzPts val="3000"/>
              <a:buFont typeface="Chelsea Market"/>
              <a:buNone/>
              <a:defRPr sz="3000">
                <a:latin typeface="Chelsea Market"/>
                <a:ea typeface="Chelsea Market"/>
                <a:cs typeface="Chelsea Market"/>
                <a:sym typeface="Chelsea Market"/>
              </a:defRPr>
            </a:lvl8pPr>
            <a:lvl9pPr lvl="8" algn="ctr" rtl="0">
              <a:spcBef>
                <a:spcPts val="0"/>
              </a:spcBef>
              <a:spcAft>
                <a:spcPts val="0"/>
              </a:spcAft>
              <a:buSzPts val="3000"/>
              <a:buFont typeface="Chelsea Market"/>
              <a:buNone/>
              <a:defRPr sz="3000">
                <a:latin typeface="Chelsea Market"/>
                <a:ea typeface="Chelsea Market"/>
                <a:cs typeface="Chelsea Market"/>
                <a:sym typeface="Chelsea Market"/>
              </a:defRPr>
            </a:lvl9pPr>
          </a:lstStyle>
          <a:p>
            <a:endParaRPr/>
          </a:p>
        </p:txBody>
      </p:sp>
      <p:sp>
        <p:nvSpPr>
          <p:cNvPr id="185" name="Google Shape;185;p24"/>
          <p:cNvSpPr txBox="1">
            <a:spLocks noGrp="1"/>
          </p:cNvSpPr>
          <p:nvPr>
            <p:ph type="subTitle" idx="5"/>
          </p:nvPr>
        </p:nvSpPr>
        <p:spPr>
          <a:xfrm>
            <a:off x="5836756" y="4142703"/>
            <a:ext cx="1880100" cy="5496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86" name="Google Shape;186;p24"/>
          <p:cNvSpPr txBox="1">
            <a:spLocks noGrp="1"/>
          </p:cNvSpPr>
          <p:nvPr>
            <p:ph type="subTitle" idx="6"/>
          </p:nvPr>
        </p:nvSpPr>
        <p:spPr>
          <a:xfrm>
            <a:off x="5836756" y="2336478"/>
            <a:ext cx="1880100" cy="5496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87" name="Google Shape;187;p24"/>
          <p:cNvSpPr txBox="1">
            <a:spLocks noGrp="1"/>
          </p:cNvSpPr>
          <p:nvPr>
            <p:ph type="subTitle" idx="7"/>
          </p:nvPr>
        </p:nvSpPr>
        <p:spPr>
          <a:xfrm>
            <a:off x="2206756" y="4142703"/>
            <a:ext cx="1880100" cy="5496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88" name="Google Shape;188;p24"/>
          <p:cNvSpPr txBox="1">
            <a:spLocks noGrp="1"/>
          </p:cNvSpPr>
          <p:nvPr>
            <p:ph type="subTitle" idx="8"/>
          </p:nvPr>
        </p:nvSpPr>
        <p:spPr>
          <a:xfrm>
            <a:off x="2206756" y="2336478"/>
            <a:ext cx="1880100" cy="5496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9"/>
        <p:cNvGrpSpPr/>
        <p:nvPr/>
      </p:nvGrpSpPr>
      <p:grpSpPr>
        <a:xfrm>
          <a:off x="0" y="0"/>
          <a:ext cx="0" cy="0"/>
          <a:chOff x="0" y="0"/>
          <a:chExt cx="0" cy="0"/>
        </a:xfrm>
      </p:grpSpPr>
      <p:sp>
        <p:nvSpPr>
          <p:cNvPr id="190" name="Google Shape;190;p25"/>
          <p:cNvSpPr txBox="1">
            <a:spLocks noGrp="1"/>
          </p:cNvSpPr>
          <p:nvPr>
            <p:ph type="title"/>
          </p:nvPr>
        </p:nvSpPr>
        <p:spPr>
          <a:xfrm>
            <a:off x="685800" y="114300"/>
            <a:ext cx="6870600" cy="1200300"/>
          </a:xfrm>
          <a:prstGeom prst="rect">
            <a:avLst/>
          </a:prstGeom>
          <a:noFill/>
          <a:ln>
            <a:noFill/>
          </a:ln>
        </p:spPr>
        <p:txBody>
          <a:bodyPr spcFirstLastPara="1" wrap="square" lIns="91425" tIns="45700" rIns="91425" bIns="45700" anchor="b" anchorCtr="0">
            <a:noAutofit/>
          </a:bodyPr>
          <a:lstStyle>
            <a:lvl1pPr lvl="0" algn="ctr" rtl="0">
              <a:spcBef>
                <a:spcPts val="0"/>
              </a:spcBef>
              <a:spcAft>
                <a:spcPts val="0"/>
              </a:spcAft>
              <a:buSzPts val="3800"/>
              <a:buNone/>
              <a:defRPr/>
            </a:lvl1pPr>
            <a:lvl2pPr lvl="1" algn="ctr" rtl="0">
              <a:spcBef>
                <a:spcPts val="0"/>
              </a:spcBef>
              <a:spcAft>
                <a:spcPts val="0"/>
              </a:spcAft>
              <a:buSzPts val="4800"/>
              <a:buNone/>
              <a:defRPr/>
            </a:lvl2pPr>
            <a:lvl3pPr lvl="2" algn="ctr" rtl="0">
              <a:spcBef>
                <a:spcPts val="0"/>
              </a:spcBef>
              <a:spcAft>
                <a:spcPts val="0"/>
              </a:spcAft>
              <a:buSzPts val="4800"/>
              <a:buNone/>
              <a:defRPr/>
            </a:lvl3pPr>
            <a:lvl4pPr lvl="3" algn="ctr" rtl="0">
              <a:spcBef>
                <a:spcPts val="0"/>
              </a:spcBef>
              <a:spcAft>
                <a:spcPts val="0"/>
              </a:spcAft>
              <a:buSzPts val="4800"/>
              <a:buNone/>
              <a:defRPr/>
            </a:lvl4pPr>
            <a:lvl5pPr lvl="4" algn="ctr" rtl="0">
              <a:spcBef>
                <a:spcPts val="0"/>
              </a:spcBef>
              <a:spcAft>
                <a:spcPts val="0"/>
              </a:spcAft>
              <a:buSzPts val="4800"/>
              <a:buNone/>
              <a:defRPr/>
            </a:lvl5pPr>
            <a:lvl6pPr lvl="5" algn="ctr" rtl="0">
              <a:spcBef>
                <a:spcPts val="0"/>
              </a:spcBef>
              <a:spcAft>
                <a:spcPts val="0"/>
              </a:spcAft>
              <a:buSzPts val="4800"/>
              <a:buNone/>
              <a:defRPr/>
            </a:lvl6pPr>
            <a:lvl7pPr lvl="6" algn="ctr" rtl="0">
              <a:spcBef>
                <a:spcPts val="0"/>
              </a:spcBef>
              <a:spcAft>
                <a:spcPts val="0"/>
              </a:spcAft>
              <a:buSzPts val="4800"/>
              <a:buNone/>
              <a:defRPr/>
            </a:lvl7pPr>
            <a:lvl8pPr lvl="7" algn="ctr" rtl="0">
              <a:spcBef>
                <a:spcPts val="0"/>
              </a:spcBef>
              <a:spcAft>
                <a:spcPts val="0"/>
              </a:spcAft>
              <a:buSzPts val="4800"/>
              <a:buNone/>
              <a:defRPr/>
            </a:lvl8pPr>
            <a:lvl9pPr lvl="8" algn="ctr" rtl="0">
              <a:spcBef>
                <a:spcPts val="0"/>
              </a:spcBef>
              <a:spcAft>
                <a:spcPts val="0"/>
              </a:spcAft>
              <a:buSzPts val="4800"/>
              <a:buNone/>
              <a:defRPr/>
            </a:lvl9pPr>
          </a:lstStyle>
          <a:p>
            <a:endParaRPr/>
          </a:p>
        </p:txBody>
      </p:sp>
      <p:sp>
        <p:nvSpPr>
          <p:cNvPr id="191" name="Google Shape;191;p25"/>
          <p:cNvSpPr txBox="1">
            <a:spLocks noGrp="1"/>
          </p:cNvSpPr>
          <p:nvPr>
            <p:ph type="body" idx="1"/>
          </p:nvPr>
        </p:nvSpPr>
        <p:spPr>
          <a:xfrm>
            <a:off x="685800" y="1371600"/>
            <a:ext cx="7696200" cy="2743200"/>
          </a:xfrm>
          <a:prstGeom prst="rect">
            <a:avLst/>
          </a:prstGeom>
          <a:noFill/>
          <a:ln>
            <a:noFill/>
          </a:ln>
        </p:spPr>
        <p:txBody>
          <a:bodyPr spcFirstLastPara="1" wrap="square" lIns="91425" tIns="45700" rIns="91425" bIns="45700" anchor="t" anchorCtr="0">
            <a:noAutofit/>
          </a:bodyPr>
          <a:lstStyle>
            <a:lvl1pPr marL="457200" lvl="0" indent="-342900" algn="l" rtl="0">
              <a:spcBef>
                <a:spcPts val="360"/>
              </a:spcBef>
              <a:spcAft>
                <a:spcPts val="0"/>
              </a:spcAft>
              <a:buClr>
                <a:schemeClr val="dk1"/>
              </a:buClr>
              <a:buSzPts val="1800"/>
              <a:buChar char="●"/>
              <a:defRPr/>
            </a:lvl1pPr>
            <a:lvl2pPr marL="914400" lvl="1" indent="-342900" algn="l" rtl="0">
              <a:spcBef>
                <a:spcPts val="360"/>
              </a:spcBef>
              <a:spcAft>
                <a:spcPts val="0"/>
              </a:spcAft>
              <a:buClr>
                <a:schemeClr val="dk1"/>
              </a:buClr>
              <a:buSzPts val="1800"/>
              <a:buChar char="○"/>
              <a:defRPr/>
            </a:lvl2pPr>
            <a:lvl3pPr marL="1371600" lvl="2" indent="-342900" algn="l" rtl="0">
              <a:spcBef>
                <a:spcPts val="360"/>
              </a:spcBef>
              <a:spcAft>
                <a:spcPts val="0"/>
              </a:spcAft>
              <a:buClr>
                <a:schemeClr val="dk1"/>
              </a:buClr>
              <a:buSzPts val="1800"/>
              <a:buChar char="■"/>
              <a:defRPr/>
            </a:lvl3pPr>
            <a:lvl4pPr marL="1828800" lvl="3" indent="-342900" algn="l" rtl="0">
              <a:spcBef>
                <a:spcPts val="360"/>
              </a:spcBef>
              <a:spcAft>
                <a:spcPts val="0"/>
              </a:spcAft>
              <a:buClr>
                <a:schemeClr val="dk1"/>
              </a:buClr>
              <a:buSzPts val="1800"/>
              <a:buChar char="●"/>
              <a:defRPr/>
            </a:lvl4pPr>
            <a:lvl5pPr marL="2286000" lvl="4" indent="-342900" algn="l" rtl="0">
              <a:spcBef>
                <a:spcPts val="360"/>
              </a:spcBef>
              <a:spcAft>
                <a:spcPts val="0"/>
              </a:spcAft>
              <a:buClr>
                <a:schemeClr val="dk1"/>
              </a:buClr>
              <a:buSzPts val="1800"/>
              <a:buChar char="○"/>
              <a:defRPr/>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sp>
        <p:nvSpPr>
          <p:cNvPr id="192" name="Google Shape;192;p25"/>
          <p:cNvSpPr txBox="1">
            <a:spLocks noGrp="1"/>
          </p:cNvSpPr>
          <p:nvPr>
            <p:ph type="dt" idx="10"/>
          </p:nvPr>
        </p:nvSpPr>
        <p:spPr>
          <a:xfrm>
            <a:off x="685800" y="4686300"/>
            <a:ext cx="1905000" cy="3429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3" name="Google Shape;193;p25"/>
          <p:cNvSpPr txBox="1">
            <a:spLocks noGrp="1"/>
          </p:cNvSpPr>
          <p:nvPr>
            <p:ph type="ftr" idx="11"/>
          </p:nvPr>
        </p:nvSpPr>
        <p:spPr>
          <a:xfrm>
            <a:off x="3124200" y="4686300"/>
            <a:ext cx="2895600" cy="342900"/>
          </a:xfrm>
          <a:prstGeom prst="rect">
            <a:avLst/>
          </a:prstGeom>
          <a:noFill/>
          <a:ln>
            <a:noFill/>
          </a:ln>
        </p:spPr>
        <p:txBody>
          <a:bodyPr spcFirstLastPara="1" wrap="square" lIns="91425" tIns="45700" rIns="91425" bIns="45700" anchor="t"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94" name="Google Shape;194;p25"/>
          <p:cNvSpPr txBox="1">
            <a:spLocks noGrp="1"/>
          </p:cNvSpPr>
          <p:nvPr>
            <p:ph type="sldNum" idx="12"/>
          </p:nvPr>
        </p:nvSpPr>
        <p:spPr>
          <a:xfrm>
            <a:off x="6553200" y="4686300"/>
            <a:ext cx="1905000" cy="342900"/>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spcAft>
                <a:spcPts val="0"/>
              </a:spcAft>
              <a:buNone/>
              <a:defRPr sz="1400">
                <a:solidFill>
                  <a:schemeClr val="dk1"/>
                </a:solidFill>
                <a:latin typeface="Comic Sans MS"/>
                <a:ea typeface="Comic Sans MS"/>
                <a:cs typeface="Comic Sans MS"/>
                <a:sym typeface="Comic Sans MS"/>
              </a:defRPr>
            </a:lvl1pPr>
            <a:lvl2pPr marL="0" marR="0" lvl="1" indent="0" algn="r" rtl="0">
              <a:spcBef>
                <a:spcPts val="0"/>
              </a:spcBef>
              <a:spcAft>
                <a:spcPts val="0"/>
              </a:spcAft>
              <a:buNone/>
              <a:defRPr sz="1400">
                <a:solidFill>
                  <a:schemeClr val="dk1"/>
                </a:solidFill>
                <a:latin typeface="Comic Sans MS"/>
                <a:ea typeface="Comic Sans MS"/>
                <a:cs typeface="Comic Sans MS"/>
                <a:sym typeface="Comic Sans MS"/>
              </a:defRPr>
            </a:lvl2pPr>
            <a:lvl3pPr marL="0" marR="0" lvl="2" indent="0" algn="r" rtl="0">
              <a:spcBef>
                <a:spcPts val="0"/>
              </a:spcBef>
              <a:spcAft>
                <a:spcPts val="0"/>
              </a:spcAft>
              <a:buNone/>
              <a:defRPr sz="1400">
                <a:solidFill>
                  <a:schemeClr val="dk1"/>
                </a:solidFill>
                <a:latin typeface="Comic Sans MS"/>
                <a:ea typeface="Comic Sans MS"/>
                <a:cs typeface="Comic Sans MS"/>
                <a:sym typeface="Comic Sans MS"/>
              </a:defRPr>
            </a:lvl3pPr>
            <a:lvl4pPr marL="0" marR="0" lvl="3" indent="0" algn="r" rtl="0">
              <a:spcBef>
                <a:spcPts val="0"/>
              </a:spcBef>
              <a:spcAft>
                <a:spcPts val="0"/>
              </a:spcAft>
              <a:buNone/>
              <a:defRPr sz="1400">
                <a:solidFill>
                  <a:schemeClr val="dk1"/>
                </a:solidFill>
                <a:latin typeface="Comic Sans MS"/>
                <a:ea typeface="Comic Sans MS"/>
                <a:cs typeface="Comic Sans MS"/>
                <a:sym typeface="Comic Sans MS"/>
              </a:defRPr>
            </a:lvl4pPr>
            <a:lvl5pPr marL="0" marR="0" lvl="4" indent="0" algn="r" rtl="0">
              <a:spcBef>
                <a:spcPts val="0"/>
              </a:spcBef>
              <a:spcAft>
                <a:spcPts val="0"/>
              </a:spcAft>
              <a:buNone/>
              <a:defRPr sz="1400">
                <a:solidFill>
                  <a:schemeClr val="dk1"/>
                </a:solidFill>
                <a:latin typeface="Comic Sans MS"/>
                <a:ea typeface="Comic Sans MS"/>
                <a:cs typeface="Comic Sans MS"/>
                <a:sym typeface="Comic Sans MS"/>
              </a:defRPr>
            </a:lvl5pPr>
            <a:lvl6pPr marL="0" marR="0" lvl="5" indent="0" algn="r" rtl="0">
              <a:spcBef>
                <a:spcPts val="0"/>
              </a:spcBef>
              <a:spcAft>
                <a:spcPts val="0"/>
              </a:spcAft>
              <a:buNone/>
              <a:defRPr sz="1400">
                <a:solidFill>
                  <a:schemeClr val="dk1"/>
                </a:solidFill>
                <a:latin typeface="Comic Sans MS"/>
                <a:ea typeface="Comic Sans MS"/>
                <a:cs typeface="Comic Sans MS"/>
                <a:sym typeface="Comic Sans MS"/>
              </a:defRPr>
            </a:lvl6pPr>
            <a:lvl7pPr marL="0" marR="0" lvl="6" indent="0" algn="r" rtl="0">
              <a:spcBef>
                <a:spcPts val="0"/>
              </a:spcBef>
              <a:spcAft>
                <a:spcPts val="0"/>
              </a:spcAft>
              <a:buNone/>
              <a:defRPr sz="1400">
                <a:solidFill>
                  <a:schemeClr val="dk1"/>
                </a:solidFill>
                <a:latin typeface="Comic Sans MS"/>
                <a:ea typeface="Comic Sans MS"/>
                <a:cs typeface="Comic Sans MS"/>
                <a:sym typeface="Comic Sans MS"/>
              </a:defRPr>
            </a:lvl7pPr>
            <a:lvl8pPr marL="0" marR="0" lvl="7" indent="0" algn="r" rtl="0">
              <a:spcBef>
                <a:spcPts val="0"/>
              </a:spcBef>
              <a:spcAft>
                <a:spcPts val="0"/>
              </a:spcAft>
              <a:buNone/>
              <a:defRPr sz="1400">
                <a:solidFill>
                  <a:schemeClr val="dk1"/>
                </a:solidFill>
                <a:latin typeface="Comic Sans MS"/>
                <a:ea typeface="Comic Sans MS"/>
                <a:cs typeface="Comic Sans MS"/>
                <a:sym typeface="Comic Sans MS"/>
              </a:defRPr>
            </a:lvl8pPr>
            <a:lvl9pPr marL="0" marR="0" lvl="8" indent="0" algn="r" rtl="0">
              <a:spcBef>
                <a:spcPts val="0"/>
              </a:spcBef>
              <a:spcAft>
                <a:spcPts val="0"/>
              </a:spcAft>
              <a:buNone/>
              <a:defRPr sz="1400">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201"/>
        <p:cNvGrpSpPr/>
        <p:nvPr/>
      </p:nvGrpSpPr>
      <p:grpSpPr>
        <a:xfrm>
          <a:off x="0" y="0"/>
          <a:ext cx="0" cy="0"/>
          <a:chOff x="0" y="0"/>
          <a:chExt cx="0" cy="0"/>
        </a:xfrm>
      </p:grpSpPr>
      <p:sp>
        <p:nvSpPr>
          <p:cNvPr id="202" name="Google Shape;202;p27"/>
          <p:cNvSpPr txBox="1">
            <a:spLocks noGrp="1"/>
          </p:cNvSpPr>
          <p:nvPr>
            <p:ph type="title"/>
          </p:nvPr>
        </p:nvSpPr>
        <p:spPr>
          <a:xfrm>
            <a:off x="722313" y="3305175"/>
            <a:ext cx="7772400" cy="10215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SzPts val="3800"/>
              <a:buNone/>
              <a:defRPr sz="4000" b="1" cap="none"/>
            </a:lvl1pPr>
            <a:lvl2pPr lvl="1" algn="ctr" rtl="0">
              <a:spcBef>
                <a:spcPts val="0"/>
              </a:spcBef>
              <a:spcAft>
                <a:spcPts val="0"/>
              </a:spcAft>
              <a:buSzPts val="4800"/>
              <a:buNone/>
              <a:defRPr/>
            </a:lvl2pPr>
            <a:lvl3pPr lvl="2" algn="ctr" rtl="0">
              <a:spcBef>
                <a:spcPts val="0"/>
              </a:spcBef>
              <a:spcAft>
                <a:spcPts val="0"/>
              </a:spcAft>
              <a:buSzPts val="4800"/>
              <a:buNone/>
              <a:defRPr/>
            </a:lvl3pPr>
            <a:lvl4pPr lvl="3" algn="ctr" rtl="0">
              <a:spcBef>
                <a:spcPts val="0"/>
              </a:spcBef>
              <a:spcAft>
                <a:spcPts val="0"/>
              </a:spcAft>
              <a:buSzPts val="4800"/>
              <a:buNone/>
              <a:defRPr/>
            </a:lvl4pPr>
            <a:lvl5pPr lvl="4" algn="ctr" rtl="0">
              <a:spcBef>
                <a:spcPts val="0"/>
              </a:spcBef>
              <a:spcAft>
                <a:spcPts val="0"/>
              </a:spcAft>
              <a:buSzPts val="4800"/>
              <a:buNone/>
              <a:defRPr/>
            </a:lvl5pPr>
            <a:lvl6pPr lvl="5" algn="ctr" rtl="0">
              <a:spcBef>
                <a:spcPts val="0"/>
              </a:spcBef>
              <a:spcAft>
                <a:spcPts val="0"/>
              </a:spcAft>
              <a:buSzPts val="4800"/>
              <a:buNone/>
              <a:defRPr/>
            </a:lvl6pPr>
            <a:lvl7pPr lvl="6" algn="ctr" rtl="0">
              <a:spcBef>
                <a:spcPts val="0"/>
              </a:spcBef>
              <a:spcAft>
                <a:spcPts val="0"/>
              </a:spcAft>
              <a:buSzPts val="4800"/>
              <a:buNone/>
              <a:defRPr/>
            </a:lvl7pPr>
            <a:lvl8pPr lvl="7" algn="ctr" rtl="0">
              <a:spcBef>
                <a:spcPts val="0"/>
              </a:spcBef>
              <a:spcAft>
                <a:spcPts val="0"/>
              </a:spcAft>
              <a:buSzPts val="4800"/>
              <a:buNone/>
              <a:defRPr/>
            </a:lvl8pPr>
            <a:lvl9pPr lvl="8" algn="ctr" rtl="0">
              <a:spcBef>
                <a:spcPts val="0"/>
              </a:spcBef>
              <a:spcAft>
                <a:spcPts val="0"/>
              </a:spcAft>
              <a:buSzPts val="4800"/>
              <a:buNone/>
              <a:defRPr/>
            </a:lvl9pPr>
          </a:lstStyle>
          <a:p>
            <a:endParaRPr/>
          </a:p>
        </p:txBody>
      </p:sp>
      <p:sp>
        <p:nvSpPr>
          <p:cNvPr id="203" name="Google Shape;203;p27"/>
          <p:cNvSpPr txBox="1">
            <a:spLocks noGrp="1"/>
          </p:cNvSpPr>
          <p:nvPr>
            <p:ph type="body" idx="1"/>
          </p:nvPr>
        </p:nvSpPr>
        <p:spPr>
          <a:xfrm>
            <a:off x="722313" y="2180035"/>
            <a:ext cx="7772400" cy="1125300"/>
          </a:xfrm>
          <a:prstGeom prst="rect">
            <a:avLst/>
          </a:prstGeom>
          <a:noFill/>
          <a:ln>
            <a:noFill/>
          </a:ln>
        </p:spPr>
        <p:txBody>
          <a:bodyPr spcFirstLastPara="1" wrap="square" lIns="91425" tIns="45700" rIns="91425" bIns="45700" anchor="b" anchorCtr="0">
            <a:noAutofit/>
          </a:bodyPr>
          <a:lstStyle>
            <a:lvl1pPr marL="457200" lvl="0" indent="-228600" algn="l" rtl="0">
              <a:spcBef>
                <a:spcPts val="400"/>
              </a:spcBef>
              <a:spcAft>
                <a:spcPts val="0"/>
              </a:spcAft>
              <a:buClr>
                <a:schemeClr val="dk1"/>
              </a:buClr>
              <a:buSzPts val="2000"/>
              <a:buFont typeface="Comic Sans MS"/>
              <a:buNone/>
              <a:defRPr sz="2000"/>
            </a:lvl1pPr>
            <a:lvl2pPr marL="914400" lvl="1" indent="-228600" algn="l" rtl="0">
              <a:spcBef>
                <a:spcPts val="360"/>
              </a:spcBef>
              <a:spcAft>
                <a:spcPts val="0"/>
              </a:spcAft>
              <a:buClr>
                <a:schemeClr val="dk1"/>
              </a:buClr>
              <a:buSzPts val="1800"/>
              <a:buFont typeface="Comic Sans MS"/>
              <a:buNone/>
              <a:defRPr sz="1800"/>
            </a:lvl2pPr>
            <a:lvl3pPr marL="1371600" lvl="2" indent="-228600" algn="l" rtl="0">
              <a:spcBef>
                <a:spcPts val="320"/>
              </a:spcBef>
              <a:spcAft>
                <a:spcPts val="0"/>
              </a:spcAft>
              <a:buClr>
                <a:schemeClr val="dk1"/>
              </a:buClr>
              <a:buSzPts val="1600"/>
              <a:buFont typeface="Comic Sans MS"/>
              <a:buNone/>
              <a:defRPr sz="1600"/>
            </a:lvl3pPr>
            <a:lvl4pPr marL="1828800" lvl="3" indent="-228600" algn="l" rtl="0">
              <a:spcBef>
                <a:spcPts val="280"/>
              </a:spcBef>
              <a:spcAft>
                <a:spcPts val="0"/>
              </a:spcAft>
              <a:buClr>
                <a:schemeClr val="dk1"/>
              </a:buClr>
              <a:buSzPts val="1400"/>
              <a:buFont typeface="Comic Sans MS"/>
              <a:buNone/>
              <a:defRPr sz="1400"/>
            </a:lvl4pPr>
            <a:lvl5pPr marL="2286000" lvl="4" indent="-228600" algn="l" rtl="0">
              <a:spcBef>
                <a:spcPts val="280"/>
              </a:spcBef>
              <a:spcAft>
                <a:spcPts val="0"/>
              </a:spcAft>
              <a:buClr>
                <a:schemeClr val="dk1"/>
              </a:buClr>
              <a:buSzPts val="1400"/>
              <a:buFont typeface="Comic Sans MS"/>
              <a:buNone/>
              <a:defRPr sz="1400"/>
            </a:lvl5pPr>
            <a:lvl6pPr marL="2743200" lvl="5" indent="-228600" algn="l" rtl="0">
              <a:spcBef>
                <a:spcPts val="280"/>
              </a:spcBef>
              <a:spcAft>
                <a:spcPts val="0"/>
              </a:spcAft>
              <a:buClr>
                <a:schemeClr val="dk1"/>
              </a:buClr>
              <a:buSzPts val="1400"/>
              <a:buFont typeface="Comic Sans MS"/>
              <a:buNone/>
              <a:defRPr sz="1400"/>
            </a:lvl6pPr>
            <a:lvl7pPr marL="3200400" lvl="6" indent="-228600" algn="l" rtl="0">
              <a:spcBef>
                <a:spcPts val="280"/>
              </a:spcBef>
              <a:spcAft>
                <a:spcPts val="0"/>
              </a:spcAft>
              <a:buClr>
                <a:schemeClr val="dk1"/>
              </a:buClr>
              <a:buSzPts val="1400"/>
              <a:buFont typeface="Comic Sans MS"/>
              <a:buNone/>
              <a:defRPr sz="1400"/>
            </a:lvl7pPr>
            <a:lvl8pPr marL="3657600" lvl="7" indent="-228600" algn="l" rtl="0">
              <a:spcBef>
                <a:spcPts val="280"/>
              </a:spcBef>
              <a:spcAft>
                <a:spcPts val="0"/>
              </a:spcAft>
              <a:buClr>
                <a:schemeClr val="dk1"/>
              </a:buClr>
              <a:buSzPts val="1400"/>
              <a:buFont typeface="Comic Sans MS"/>
              <a:buNone/>
              <a:defRPr sz="1400"/>
            </a:lvl8pPr>
            <a:lvl9pPr marL="4114800" lvl="8" indent="-228600" algn="l" rtl="0">
              <a:spcBef>
                <a:spcPts val="280"/>
              </a:spcBef>
              <a:spcAft>
                <a:spcPts val="0"/>
              </a:spcAft>
              <a:buClr>
                <a:schemeClr val="dk1"/>
              </a:buClr>
              <a:buSzPts val="1400"/>
              <a:buFont typeface="Comic Sans MS"/>
              <a:buNone/>
              <a:defRPr sz="1400"/>
            </a:lvl9pPr>
          </a:lstStyle>
          <a:p>
            <a:endParaRPr/>
          </a:p>
        </p:txBody>
      </p:sp>
      <p:sp>
        <p:nvSpPr>
          <p:cNvPr id="204" name="Google Shape;204;p27"/>
          <p:cNvSpPr txBox="1">
            <a:spLocks noGrp="1"/>
          </p:cNvSpPr>
          <p:nvPr>
            <p:ph type="dt" idx="10"/>
          </p:nvPr>
        </p:nvSpPr>
        <p:spPr>
          <a:xfrm>
            <a:off x="685800" y="4686300"/>
            <a:ext cx="1905000" cy="3429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5" name="Google Shape;205;p27"/>
          <p:cNvSpPr txBox="1">
            <a:spLocks noGrp="1"/>
          </p:cNvSpPr>
          <p:nvPr>
            <p:ph type="ftr" idx="11"/>
          </p:nvPr>
        </p:nvSpPr>
        <p:spPr>
          <a:xfrm>
            <a:off x="3124200" y="4686300"/>
            <a:ext cx="2895600" cy="342900"/>
          </a:xfrm>
          <a:prstGeom prst="rect">
            <a:avLst/>
          </a:prstGeom>
          <a:noFill/>
          <a:ln>
            <a:noFill/>
          </a:ln>
        </p:spPr>
        <p:txBody>
          <a:bodyPr spcFirstLastPara="1" wrap="square" lIns="91425" tIns="45700" rIns="91425" bIns="45700" anchor="t"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06" name="Google Shape;206;p27"/>
          <p:cNvSpPr txBox="1">
            <a:spLocks noGrp="1"/>
          </p:cNvSpPr>
          <p:nvPr>
            <p:ph type="sldNum" idx="12"/>
          </p:nvPr>
        </p:nvSpPr>
        <p:spPr>
          <a:xfrm>
            <a:off x="6553200" y="4686300"/>
            <a:ext cx="1905000" cy="342900"/>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spcAft>
                <a:spcPts val="0"/>
              </a:spcAft>
              <a:buNone/>
              <a:defRPr sz="1400">
                <a:solidFill>
                  <a:schemeClr val="dk1"/>
                </a:solidFill>
                <a:latin typeface="Comic Sans MS"/>
                <a:ea typeface="Comic Sans MS"/>
                <a:cs typeface="Comic Sans MS"/>
                <a:sym typeface="Comic Sans MS"/>
              </a:defRPr>
            </a:lvl1pPr>
            <a:lvl2pPr marL="0" marR="0" lvl="1" indent="0" algn="r" rtl="0">
              <a:spcBef>
                <a:spcPts val="0"/>
              </a:spcBef>
              <a:spcAft>
                <a:spcPts val="0"/>
              </a:spcAft>
              <a:buNone/>
              <a:defRPr sz="1400">
                <a:solidFill>
                  <a:schemeClr val="dk1"/>
                </a:solidFill>
                <a:latin typeface="Comic Sans MS"/>
                <a:ea typeface="Comic Sans MS"/>
                <a:cs typeface="Comic Sans MS"/>
                <a:sym typeface="Comic Sans MS"/>
              </a:defRPr>
            </a:lvl2pPr>
            <a:lvl3pPr marL="0" marR="0" lvl="2" indent="0" algn="r" rtl="0">
              <a:spcBef>
                <a:spcPts val="0"/>
              </a:spcBef>
              <a:spcAft>
                <a:spcPts val="0"/>
              </a:spcAft>
              <a:buNone/>
              <a:defRPr sz="1400">
                <a:solidFill>
                  <a:schemeClr val="dk1"/>
                </a:solidFill>
                <a:latin typeface="Comic Sans MS"/>
                <a:ea typeface="Comic Sans MS"/>
                <a:cs typeface="Comic Sans MS"/>
                <a:sym typeface="Comic Sans MS"/>
              </a:defRPr>
            </a:lvl3pPr>
            <a:lvl4pPr marL="0" marR="0" lvl="3" indent="0" algn="r" rtl="0">
              <a:spcBef>
                <a:spcPts val="0"/>
              </a:spcBef>
              <a:spcAft>
                <a:spcPts val="0"/>
              </a:spcAft>
              <a:buNone/>
              <a:defRPr sz="1400">
                <a:solidFill>
                  <a:schemeClr val="dk1"/>
                </a:solidFill>
                <a:latin typeface="Comic Sans MS"/>
                <a:ea typeface="Comic Sans MS"/>
                <a:cs typeface="Comic Sans MS"/>
                <a:sym typeface="Comic Sans MS"/>
              </a:defRPr>
            </a:lvl4pPr>
            <a:lvl5pPr marL="0" marR="0" lvl="4" indent="0" algn="r" rtl="0">
              <a:spcBef>
                <a:spcPts val="0"/>
              </a:spcBef>
              <a:spcAft>
                <a:spcPts val="0"/>
              </a:spcAft>
              <a:buNone/>
              <a:defRPr sz="1400">
                <a:solidFill>
                  <a:schemeClr val="dk1"/>
                </a:solidFill>
                <a:latin typeface="Comic Sans MS"/>
                <a:ea typeface="Comic Sans MS"/>
                <a:cs typeface="Comic Sans MS"/>
                <a:sym typeface="Comic Sans MS"/>
              </a:defRPr>
            </a:lvl5pPr>
            <a:lvl6pPr marL="0" marR="0" lvl="5" indent="0" algn="r" rtl="0">
              <a:spcBef>
                <a:spcPts val="0"/>
              </a:spcBef>
              <a:spcAft>
                <a:spcPts val="0"/>
              </a:spcAft>
              <a:buNone/>
              <a:defRPr sz="1400">
                <a:solidFill>
                  <a:schemeClr val="dk1"/>
                </a:solidFill>
                <a:latin typeface="Comic Sans MS"/>
                <a:ea typeface="Comic Sans MS"/>
                <a:cs typeface="Comic Sans MS"/>
                <a:sym typeface="Comic Sans MS"/>
              </a:defRPr>
            </a:lvl6pPr>
            <a:lvl7pPr marL="0" marR="0" lvl="6" indent="0" algn="r" rtl="0">
              <a:spcBef>
                <a:spcPts val="0"/>
              </a:spcBef>
              <a:spcAft>
                <a:spcPts val="0"/>
              </a:spcAft>
              <a:buNone/>
              <a:defRPr sz="1400">
                <a:solidFill>
                  <a:schemeClr val="dk1"/>
                </a:solidFill>
                <a:latin typeface="Comic Sans MS"/>
                <a:ea typeface="Comic Sans MS"/>
                <a:cs typeface="Comic Sans MS"/>
                <a:sym typeface="Comic Sans MS"/>
              </a:defRPr>
            </a:lvl7pPr>
            <a:lvl8pPr marL="0" marR="0" lvl="7" indent="0" algn="r" rtl="0">
              <a:spcBef>
                <a:spcPts val="0"/>
              </a:spcBef>
              <a:spcAft>
                <a:spcPts val="0"/>
              </a:spcAft>
              <a:buNone/>
              <a:defRPr sz="1400">
                <a:solidFill>
                  <a:schemeClr val="dk1"/>
                </a:solidFill>
                <a:latin typeface="Comic Sans MS"/>
                <a:ea typeface="Comic Sans MS"/>
                <a:cs typeface="Comic Sans MS"/>
                <a:sym typeface="Comic Sans MS"/>
              </a:defRPr>
            </a:lvl8pPr>
            <a:lvl9pPr marL="0" marR="0" lvl="8" indent="0" algn="r" rtl="0">
              <a:spcBef>
                <a:spcPts val="0"/>
              </a:spcBef>
              <a:spcAft>
                <a:spcPts val="0"/>
              </a:spcAft>
              <a:buNone/>
              <a:defRPr sz="1400">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Slide 1">
  <p:cSld name="TITLE_2">
    <p:spTree>
      <p:nvGrpSpPr>
        <p:cNvPr id="1" name="Shape 207"/>
        <p:cNvGrpSpPr/>
        <p:nvPr/>
      </p:nvGrpSpPr>
      <p:grpSpPr>
        <a:xfrm>
          <a:off x="0" y="0"/>
          <a:ext cx="0" cy="0"/>
          <a:chOff x="0" y="0"/>
          <a:chExt cx="0" cy="0"/>
        </a:xfrm>
      </p:grpSpPr>
      <p:sp>
        <p:nvSpPr>
          <p:cNvPr id="208" name="Google Shape;208;p28"/>
          <p:cNvSpPr txBox="1">
            <a:spLocks noGrp="1"/>
          </p:cNvSpPr>
          <p:nvPr>
            <p:ph type="ctrTitle"/>
          </p:nvPr>
        </p:nvSpPr>
        <p:spPr>
          <a:xfrm>
            <a:off x="685800" y="1597819"/>
            <a:ext cx="7772400" cy="1102500"/>
          </a:xfrm>
          <a:prstGeom prst="rect">
            <a:avLst/>
          </a:prstGeom>
          <a:noFill/>
          <a:ln>
            <a:noFill/>
          </a:ln>
        </p:spPr>
        <p:txBody>
          <a:bodyPr spcFirstLastPara="1" wrap="square" lIns="91425" tIns="45700" rIns="91425" bIns="45700" anchor="b" anchorCtr="0">
            <a:noAutofit/>
          </a:bodyPr>
          <a:lstStyle>
            <a:lvl1pPr lvl="0" algn="ctr" rtl="0">
              <a:spcBef>
                <a:spcPts val="0"/>
              </a:spcBef>
              <a:spcAft>
                <a:spcPts val="0"/>
              </a:spcAft>
              <a:buSzPts val="3800"/>
              <a:buNone/>
              <a:defRPr/>
            </a:lvl1pPr>
            <a:lvl2pPr lvl="1" algn="ctr" rtl="0">
              <a:spcBef>
                <a:spcPts val="0"/>
              </a:spcBef>
              <a:spcAft>
                <a:spcPts val="0"/>
              </a:spcAft>
              <a:buSzPts val="4800"/>
              <a:buNone/>
              <a:defRPr/>
            </a:lvl2pPr>
            <a:lvl3pPr lvl="2" algn="ctr" rtl="0">
              <a:spcBef>
                <a:spcPts val="0"/>
              </a:spcBef>
              <a:spcAft>
                <a:spcPts val="0"/>
              </a:spcAft>
              <a:buSzPts val="4800"/>
              <a:buNone/>
              <a:defRPr/>
            </a:lvl3pPr>
            <a:lvl4pPr lvl="3" algn="ctr" rtl="0">
              <a:spcBef>
                <a:spcPts val="0"/>
              </a:spcBef>
              <a:spcAft>
                <a:spcPts val="0"/>
              </a:spcAft>
              <a:buSzPts val="4800"/>
              <a:buNone/>
              <a:defRPr/>
            </a:lvl4pPr>
            <a:lvl5pPr lvl="4" algn="ctr" rtl="0">
              <a:spcBef>
                <a:spcPts val="0"/>
              </a:spcBef>
              <a:spcAft>
                <a:spcPts val="0"/>
              </a:spcAft>
              <a:buSzPts val="4800"/>
              <a:buNone/>
              <a:defRPr/>
            </a:lvl5pPr>
            <a:lvl6pPr lvl="5" algn="ctr" rtl="0">
              <a:spcBef>
                <a:spcPts val="0"/>
              </a:spcBef>
              <a:spcAft>
                <a:spcPts val="0"/>
              </a:spcAft>
              <a:buSzPts val="4800"/>
              <a:buNone/>
              <a:defRPr/>
            </a:lvl6pPr>
            <a:lvl7pPr lvl="6" algn="ctr" rtl="0">
              <a:spcBef>
                <a:spcPts val="0"/>
              </a:spcBef>
              <a:spcAft>
                <a:spcPts val="0"/>
              </a:spcAft>
              <a:buSzPts val="4800"/>
              <a:buNone/>
              <a:defRPr/>
            </a:lvl7pPr>
            <a:lvl8pPr lvl="7" algn="ctr" rtl="0">
              <a:spcBef>
                <a:spcPts val="0"/>
              </a:spcBef>
              <a:spcAft>
                <a:spcPts val="0"/>
              </a:spcAft>
              <a:buSzPts val="4800"/>
              <a:buNone/>
              <a:defRPr/>
            </a:lvl8pPr>
            <a:lvl9pPr lvl="8" algn="ctr" rtl="0">
              <a:spcBef>
                <a:spcPts val="0"/>
              </a:spcBef>
              <a:spcAft>
                <a:spcPts val="0"/>
              </a:spcAft>
              <a:buSzPts val="4800"/>
              <a:buNone/>
              <a:defRPr/>
            </a:lvl9pPr>
          </a:lstStyle>
          <a:p>
            <a:endParaRPr/>
          </a:p>
        </p:txBody>
      </p:sp>
      <p:sp>
        <p:nvSpPr>
          <p:cNvPr id="209" name="Google Shape;209;p28"/>
          <p:cNvSpPr txBox="1">
            <a:spLocks noGrp="1"/>
          </p:cNvSpPr>
          <p:nvPr>
            <p:ph type="subTitle" idx="1"/>
          </p:nvPr>
        </p:nvSpPr>
        <p:spPr>
          <a:xfrm>
            <a:off x="1371600" y="2914650"/>
            <a:ext cx="6400800" cy="1314600"/>
          </a:xfrm>
          <a:prstGeom prst="rect">
            <a:avLst/>
          </a:prstGeom>
          <a:noFill/>
          <a:ln>
            <a:noFill/>
          </a:ln>
        </p:spPr>
        <p:txBody>
          <a:bodyPr spcFirstLastPara="1" wrap="square" lIns="91425" tIns="45700" rIns="91425" bIns="45700" anchor="t" anchorCtr="0">
            <a:noAutofit/>
          </a:bodyPr>
          <a:lstStyle>
            <a:lvl1pPr lvl="0" algn="ctr" rtl="0">
              <a:spcBef>
                <a:spcPts val="640"/>
              </a:spcBef>
              <a:spcAft>
                <a:spcPts val="0"/>
              </a:spcAft>
              <a:buClr>
                <a:schemeClr val="dk1"/>
              </a:buClr>
              <a:buSzPts val="3200"/>
              <a:buFont typeface="Comic Sans MS"/>
              <a:buNone/>
              <a:defRPr/>
            </a:lvl1pPr>
            <a:lvl2pPr lvl="1" algn="ctr" rtl="0">
              <a:spcBef>
                <a:spcPts val="560"/>
              </a:spcBef>
              <a:spcAft>
                <a:spcPts val="0"/>
              </a:spcAft>
              <a:buClr>
                <a:schemeClr val="dk1"/>
              </a:buClr>
              <a:buSzPts val="2800"/>
              <a:buFont typeface="Comic Sans MS"/>
              <a:buNone/>
              <a:defRPr/>
            </a:lvl2pPr>
            <a:lvl3pPr lvl="2" algn="ctr" rtl="0">
              <a:spcBef>
                <a:spcPts val="480"/>
              </a:spcBef>
              <a:spcAft>
                <a:spcPts val="0"/>
              </a:spcAft>
              <a:buClr>
                <a:schemeClr val="dk1"/>
              </a:buClr>
              <a:buSzPts val="2400"/>
              <a:buFont typeface="Comic Sans MS"/>
              <a:buNone/>
              <a:defRPr/>
            </a:lvl3pPr>
            <a:lvl4pPr lvl="3" algn="ctr" rtl="0">
              <a:spcBef>
                <a:spcPts val="400"/>
              </a:spcBef>
              <a:spcAft>
                <a:spcPts val="0"/>
              </a:spcAft>
              <a:buClr>
                <a:schemeClr val="dk1"/>
              </a:buClr>
              <a:buSzPts val="2000"/>
              <a:buFont typeface="Comic Sans MS"/>
              <a:buNone/>
              <a:defRPr/>
            </a:lvl4pPr>
            <a:lvl5pPr lvl="4" algn="ctr" rtl="0">
              <a:spcBef>
                <a:spcPts val="400"/>
              </a:spcBef>
              <a:spcAft>
                <a:spcPts val="0"/>
              </a:spcAft>
              <a:buClr>
                <a:schemeClr val="dk1"/>
              </a:buClr>
              <a:buSzPts val="2000"/>
              <a:buFont typeface="Comic Sans MS"/>
              <a:buNone/>
              <a:defRPr/>
            </a:lvl5pPr>
            <a:lvl6pPr lvl="5" algn="ctr" rtl="0">
              <a:spcBef>
                <a:spcPts val="400"/>
              </a:spcBef>
              <a:spcAft>
                <a:spcPts val="0"/>
              </a:spcAft>
              <a:buClr>
                <a:schemeClr val="dk1"/>
              </a:buClr>
              <a:buSzPts val="2000"/>
              <a:buFont typeface="Comic Sans MS"/>
              <a:buNone/>
              <a:defRPr/>
            </a:lvl6pPr>
            <a:lvl7pPr lvl="6" algn="ctr" rtl="0">
              <a:spcBef>
                <a:spcPts val="400"/>
              </a:spcBef>
              <a:spcAft>
                <a:spcPts val="0"/>
              </a:spcAft>
              <a:buClr>
                <a:schemeClr val="dk1"/>
              </a:buClr>
              <a:buSzPts val="2000"/>
              <a:buFont typeface="Comic Sans MS"/>
              <a:buNone/>
              <a:defRPr/>
            </a:lvl7pPr>
            <a:lvl8pPr lvl="7" algn="ctr" rtl="0">
              <a:spcBef>
                <a:spcPts val="400"/>
              </a:spcBef>
              <a:spcAft>
                <a:spcPts val="0"/>
              </a:spcAft>
              <a:buClr>
                <a:schemeClr val="dk1"/>
              </a:buClr>
              <a:buSzPts val="2000"/>
              <a:buFont typeface="Comic Sans MS"/>
              <a:buNone/>
              <a:defRPr/>
            </a:lvl8pPr>
            <a:lvl9pPr lvl="8" algn="ctr" rtl="0">
              <a:spcBef>
                <a:spcPts val="400"/>
              </a:spcBef>
              <a:spcAft>
                <a:spcPts val="0"/>
              </a:spcAft>
              <a:buClr>
                <a:schemeClr val="dk1"/>
              </a:buClr>
              <a:buSzPts val="2000"/>
              <a:buFont typeface="Comic Sans MS"/>
              <a:buNone/>
              <a:defRPr/>
            </a:lvl9pPr>
          </a:lstStyle>
          <a:p>
            <a:endParaRPr/>
          </a:p>
        </p:txBody>
      </p:sp>
      <p:sp>
        <p:nvSpPr>
          <p:cNvPr id="210" name="Google Shape;210;p28"/>
          <p:cNvSpPr txBox="1">
            <a:spLocks noGrp="1"/>
          </p:cNvSpPr>
          <p:nvPr>
            <p:ph type="dt" idx="10"/>
          </p:nvPr>
        </p:nvSpPr>
        <p:spPr>
          <a:xfrm>
            <a:off x="685800" y="4686300"/>
            <a:ext cx="1905000" cy="3429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1" name="Google Shape;211;p28"/>
          <p:cNvSpPr txBox="1">
            <a:spLocks noGrp="1"/>
          </p:cNvSpPr>
          <p:nvPr>
            <p:ph type="ftr" idx="11"/>
          </p:nvPr>
        </p:nvSpPr>
        <p:spPr>
          <a:xfrm>
            <a:off x="3124200" y="4686300"/>
            <a:ext cx="2895600" cy="342900"/>
          </a:xfrm>
          <a:prstGeom prst="rect">
            <a:avLst/>
          </a:prstGeom>
          <a:noFill/>
          <a:ln>
            <a:noFill/>
          </a:ln>
        </p:spPr>
        <p:txBody>
          <a:bodyPr spcFirstLastPara="1" wrap="square" lIns="91425" tIns="45700" rIns="91425" bIns="45700" anchor="t"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212" name="Google Shape;212;p28"/>
          <p:cNvSpPr txBox="1">
            <a:spLocks noGrp="1"/>
          </p:cNvSpPr>
          <p:nvPr>
            <p:ph type="sldNum" idx="12"/>
          </p:nvPr>
        </p:nvSpPr>
        <p:spPr>
          <a:xfrm>
            <a:off x="6553200" y="4686300"/>
            <a:ext cx="1905000" cy="342900"/>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spcAft>
                <a:spcPts val="0"/>
              </a:spcAft>
              <a:buNone/>
              <a:defRPr sz="1400">
                <a:solidFill>
                  <a:schemeClr val="dk1"/>
                </a:solidFill>
                <a:latin typeface="Comic Sans MS"/>
                <a:ea typeface="Comic Sans MS"/>
                <a:cs typeface="Comic Sans MS"/>
                <a:sym typeface="Comic Sans MS"/>
              </a:defRPr>
            </a:lvl1pPr>
            <a:lvl2pPr marL="0" marR="0" lvl="1" indent="0" algn="r" rtl="0">
              <a:spcBef>
                <a:spcPts val="0"/>
              </a:spcBef>
              <a:spcAft>
                <a:spcPts val="0"/>
              </a:spcAft>
              <a:buNone/>
              <a:defRPr sz="1400">
                <a:solidFill>
                  <a:schemeClr val="dk1"/>
                </a:solidFill>
                <a:latin typeface="Comic Sans MS"/>
                <a:ea typeface="Comic Sans MS"/>
                <a:cs typeface="Comic Sans MS"/>
                <a:sym typeface="Comic Sans MS"/>
              </a:defRPr>
            </a:lvl2pPr>
            <a:lvl3pPr marL="0" marR="0" lvl="2" indent="0" algn="r" rtl="0">
              <a:spcBef>
                <a:spcPts val="0"/>
              </a:spcBef>
              <a:spcAft>
                <a:spcPts val="0"/>
              </a:spcAft>
              <a:buNone/>
              <a:defRPr sz="1400">
                <a:solidFill>
                  <a:schemeClr val="dk1"/>
                </a:solidFill>
                <a:latin typeface="Comic Sans MS"/>
                <a:ea typeface="Comic Sans MS"/>
                <a:cs typeface="Comic Sans MS"/>
                <a:sym typeface="Comic Sans MS"/>
              </a:defRPr>
            </a:lvl3pPr>
            <a:lvl4pPr marL="0" marR="0" lvl="3" indent="0" algn="r" rtl="0">
              <a:spcBef>
                <a:spcPts val="0"/>
              </a:spcBef>
              <a:spcAft>
                <a:spcPts val="0"/>
              </a:spcAft>
              <a:buNone/>
              <a:defRPr sz="1400">
                <a:solidFill>
                  <a:schemeClr val="dk1"/>
                </a:solidFill>
                <a:latin typeface="Comic Sans MS"/>
                <a:ea typeface="Comic Sans MS"/>
                <a:cs typeface="Comic Sans MS"/>
                <a:sym typeface="Comic Sans MS"/>
              </a:defRPr>
            </a:lvl4pPr>
            <a:lvl5pPr marL="0" marR="0" lvl="4" indent="0" algn="r" rtl="0">
              <a:spcBef>
                <a:spcPts val="0"/>
              </a:spcBef>
              <a:spcAft>
                <a:spcPts val="0"/>
              </a:spcAft>
              <a:buNone/>
              <a:defRPr sz="1400">
                <a:solidFill>
                  <a:schemeClr val="dk1"/>
                </a:solidFill>
                <a:latin typeface="Comic Sans MS"/>
                <a:ea typeface="Comic Sans MS"/>
                <a:cs typeface="Comic Sans MS"/>
                <a:sym typeface="Comic Sans MS"/>
              </a:defRPr>
            </a:lvl5pPr>
            <a:lvl6pPr marL="0" marR="0" lvl="5" indent="0" algn="r" rtl="0">
              <a:spcBef>
                <a:spcPts val="0"/>
              </a:spcBef>
              <a:spcAft>
                <a:spcPts val="0"/>
              </a:spcAft>
              <a:buNone/>
              <a:defRPr sz="1400">
                <a:solidFill>
                  <a:schemeClr val="dk1"/>
                </a:solidFill>
                <a:latin typeface="Comic Sans MS"/>
                <a:ea typeface="Comic Sans MS"/>
                <a:cs typeface="Comic Sans MS"/>
                <a:sym typeface="Comic Sans MS"/>
              </a:defRPr>
            </a:lvl6pPr>
            <a:lvl7pPr marL="0" marR="0" lvl="6" indent="0" algn="r" rtl="0">
              <a:spcBef>
                <a:spcPts val="0"/>
              </a:spcBef>
              <a:spcAft>
                <a:spcPts val="0"/>
              </a:spcAft>
              <a:buNone/>
              <a:defRPr sz="1400">
                <a:solidFill>
                  <a:schemeClr val="dk1"/>
                </a:solidFill>
                <a:latin typeface="Comic Sans MS"/>
                <a:ea typeface="Comic Sans MS"/>
                <a:cs typeface="Comic Sans MS"/>
                <a:sym typeface="Comic Sans MS"/>
              </a:defRPr>
            </a:lvl7pPr>
            <a:lvl8pPr marL="0" marR="0" lvl="7" indent="0" algn="r" rtl="0">
              <a:spcBef>
                <a:spcPts val="0"/>
              </a:spcBef>
              <a:spcAft>
                <a:spcPts val="0"/>
              </a:spcAft>
              <a:buNone/>
              <a:defRPr sz="1400">
                <a:solidFill>
                  <a:schemeClr val="dk1"/>
                </a:solidFill>
                <a:latin typeface="Comic Sans MS"/>
                <a:ea typeface="Comic Sans MS"/>
                <a:cs typeface="Comic Sans MS"/>
                <a:sym typeface="Comic Sans MS"/>
              </a:defRPr>
            </a:lvl8pPr>
            <a:lvl9pPr marL="0" marR="0" lvl="8" indent="0" algn="r" rtl="0">
              <a:spcBef>
                <a:spcPts val="0"/>
              </a:spcBef>
              <a:spcAft>
                <a:spcPts val="0"/>
              </a:spcAft>
              <a:buNone/>
              <a:defRPr sz="1400">
                <a:solidFill>
                  <a:schemeClr val="dk1"/>
                </a:solidFill>
                <a:latin typeface="Comic Sans MS"/>
                <a:ea typeface="Comic Sans MS"/>
                <a:cs typeface="Comic Sans MS"/>
                <a:sym typeface="Comic Sans MS"/>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539500"/>
            <a:ext cx="7717500" cy="70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800"/>
              <a:buFont typeface="Fredoka One"/>
              <a:buNone/>
              <a:defRPr sz="3800">
                <a:solidFill>
                  <a:schemeClr val="dk1"/>
                </a:solidFill>
                <a:latin typeface="Fredoka One"/>
                <a:ea typeface="Fredoka One"/>
                <a:cs typeface="Fredoka One"/>
                <a:sym typeface="Fredoka One"/>
              </a:defRPr>
            </a:lvl1pPr>
            <a:lvl2pPr lvl="1">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2pPr>
            <a:lvl3pPr lvl="2">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3pPr>
            <a:lvl4pPr lvl="3">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4pPr>
            <a:lvl5pPr lvl="4">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5pPr>
            <a:lvl6pPr lvl="5">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6pPr>
            <a:lvl7pPr lvl="6">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7pPr>
            <a:lvl8pPr lvl="7">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8pPr>
            <a:lvl9pPr lvl="8">
              <a:spcBef>
                <a:spcPts val="0"/>
              </a:spcBef>
              <a:spcAft>
                <a:spcPts val="0"/>
              </a:spcAft>
              <a:buClr>
                <a:schemeClr val="dk1"/>
              </a:buClr>
              <a:buSzPts val="4800"/>
              <a:buFont typeface="Fredoka One"/>
              <a:buNone/>
              <a:defRPr sz="4800">
                <a:solidFill>
                  <a:schemeClr val="dk1"/>
                </a:solidFill>
                <a:latin typeface="Fredoka One"/>
                <a:ea typeface="Fredoka One"/>
                <a:cs typeface="Fredoka One"/>
                <a:sym typeface="Fredoka One"/>
              </a:defRPr>
            </a:lvl9pPr>
          </a:lstStyle>
          <a:p>
            <a:endParaRPr/>
          </a:p>
        </p:txBody>
      </p:sp>
      <p:sp>
        <p:nvSpPr>
          <p:cNvPr id="7" name="Google Shape;7;p1"/>
          <p:cNvSpPr txBox="1">
            <a:spLocks noGrp="1"/>
          </p:cNvSpPr>
          <p:nvPr>
            <p:ph type="body" idx="1"/>
          </p:nvPr>
        </p:nvSpPr>
        <p:spPr>
          <a:xfrm>
            <a:off x="713225" y="1246825"/>
            <a:ext cx="7717500" cy="33618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1pPr>
            <a:lvl2pPr marL="914400" lvl="1"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2pPr>
            <a:lvl3pPr marL="1371600" lvl="2"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3pPr>
            <a:lvl4pPr marL="1828800" lvl="3"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4pPr>
            <a:lvl5pPr marL="2286000" lvl="4"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5pPr>
            <a:lvl6pPr marL="2743200" lvl="5"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6pPr>
            <a:lvl7pPr marL="3200400" lvl="6"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7pPr>
            <a:lvl8pPr marL="3657600" lvl="7"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8pPr>
            <a:lvl9pPr marL="4114800" lvl="8" indent="-330200">
              <a:lnSpc>
                <a:spcPct val="100000"/>
              </a:lnSpc>
              <a:spcBef>
                <a:spcPts val="0"/>
              </a:spcBef>
              <a:spcAft>
                <a:spcPts val="0"/>
              </a:spcAft>
              <a:buClr>
                <a:schemeClr val="dk1"/>
              </a:buClr>
              <a:buSzPts val="1600"/>
              <a:buFont typeface="KoHo Medium"/>
              <a:buChar char="■"/>
              <a:defRPr sz="1600">
                <a:solidFill>
                  <a:schemeClr val="dk1"/>
                </a:solidFill>
                <a:latin typeface="KoHo Medium"/>
                <a:ea typeface="KoHo Medium"/>
                <a:cs typeface="KoHo Medium"/>
                <a:sym typeface="KoHo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3" r:id="rId24"/>
    <p:sldLayoutId id="2147483674" r:id="rId2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49">
          <p15:clr>
            <a:srgbClr val="FF00FF"/>
          </p15:clr>
        </p15:guide>
        <p15:guide id="2" pos="5311">
          <p15:clr>
            <a:srgbClr val="FF00FF"/>
          </p15:clr>
        </p15:guide>
        <p15:guide id="3" orient="horz" pos="340">
          <p15:clr>
            <a:srgbClr val="FF00FF"/>
          </p15:clr>
        </p15:guide>
        <p15:guide id="4" orient="horz" pos="2903">
          <p15:clr>
            <a:srgbClr val="FF00FF"/>
          </p15:clr>
        </p15:guide>
        <p15:guide id="5" pos="2880">
          <p15:clr>
            <a:srgbClr val="FF00FF"/>
          </p15:clr>
        </p15:guide>
        <p15:guide id="6">
          <p15:clr>
            <a:srgbClr val="FF00FF"/>
          </p15:clr>
        </p15:guide>
        <p15:guide id="7" pos="5760">
          <p15:clr>
            <a:srgbClr val="FF00FF"/>
          </p15:clr>
        </p15:guide>
        <p15:guide id="8" orient="horz" pos="1620">
          <p15:clr>
            <a:srgbClr val="FF00FF"/>
          </p15:clr>
        </p15:guide>
        <p15:guide id="9" orient="horz" pos="3237">
          <p15:clr>
            <a:srgbClr val="FF00FF"/>
          </p15:clr>
        </p15:guide>
        <p15:guide id="10" orient="horz">
          <p15:clr>
            <a:srgbClr val="FF00FF"/>
          </p15:clr>
        </p15:guide>
        <p15:guide id="11" orient="horz" pos="722">
          <p15:clr>
            <a:srgbClr val="EA4335"/>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jpeg"/><Relationship Id="rId4" Type="http://schemas.openxmlformats.org/officeDocument/2006/relationships/image" Target="../media/image12.png"/><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3.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hyperlink" Target="mailto:theclub@stjamesce.vale-academy.org" TargetMode="Externa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9"/>
          <p:cNvSpPr txBox="1">
            <a:spLocks noGrp="1"/>
          </p:cNvSpPr>
          <p:nvPr>
            <p:ph type="ctrTitle"/>
          </p:nvPr>
        </p:nvSpPr>
        <p:spPr>
          <a:xfrm>
            <a:off x="270600" y="0"/>
            <a:ext cx="8602800" cy="203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latin typeface="KoHo Medium" panose="020B0604020202020204" charset="-34"/>
                <a:cs typeface="KoHo Medium" panose="020B0604020202020204" charset="-34"/>
              </a:rPr>
              <a:t>Welcome to</a:t>
            </a:r>
            <a:r>
              <a:rPr lang="en-GB" dirty="0">
                <a:latin typeface="KoHo Medium" panose="020B0604020202020204" charset="-34"/>
                <a:cs typeface="KoHo Medium" panose="020B0604020202020204" charset="-34"/>
              </a:rPr>
              <a:t> St James CE Primary School</a:t>
            </a:r>
            <a:r>
              <a:rPr lang="en" dirty="0">
                <a:latin typeface="KoHo Medium" panose="020B0604020202020204" charset="-34"/>
                <a:cs typeface="KoHo Medium" panose="020B0604020202020204" charset="-34"/>
              </a:rPr>
              <a:t>!</a:t>
            </a:r>
            <a:endParaRPr dirty="0">
              <a:latin typeface="KoHo Medium" panose="020B0604020202020204" charset="-34"/>
              <a:cs typeface="KoHo Medium" panose="020B0604020202020204" charset="-34"/>
            </a:endParaRPr>
          </a:p>
        </p:txBody>
      </p:sp>
      <p:pic>
        <p:nvPicPr>
          <p:cNvPr id="1026" name="Picture 2" descr="St James CE Primary School - Home">
            <a:extLst>
              <a:ext uri="{FF2B5EF4-FFF2-40B4-BE49-F238E27FC236}">
                <a16:creationId xmlns:a16="http://schemas.microsoft.com/office/drawing/2014/main" id="{96A702BE-7F6C-47F5-8234-93C66FC2E1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1985" y="2098156"/>
            <a:ext cx="2140030" cy="22585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3"/>
        <p:cNvGrpSpPr/>
        <p:nvPr/>
      </p:nvGrpSpPr>
      <p:grpSpPr>
        <a:xfrm>
          <a:off x="0" y="0"/>
          <a:ext cx="0" cy="0"/>
          <a:chOff x="0" y="0"/>
          <a:chExt cx="0" cy="0"/>
        </a:xfrm>
      </p:grpSpPr>
      <p:sp>
        <p:nvSpPr>
          <p:cNvPr id="224" name="Google Shape;224;p30"/>
          <p:cNvSpPr txBox="1">
            <a:spLocks noGrp="1"/>
          </p:cNvSpPr>
          <p:nvPr>
            <p:ph type="title" idx="2"/>
          </p:nvPr>
        </p:nvSpPr>
        <p:spPr>
          <a:xfrm>
            <a:off x="1049925" y="160000"/>
            <a:ext cx="7249200" cy="75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latin typeface="KoHo Medium" panose="020B0604020202020204" charset="-34"/>
                <a:cs typeface="KoHo Medium" panose="020B0604020202020204" charset="-34"/>
              </a:rPr>
              <a:t>Meet the team</a:t>
            </a:r>
            <a:r>
              <a:rPr lang="en" dirty="0">
                <a:latin typeface="KoHo Medium" panose="020B0604020202020204" charset="-34"/>
                <a:cs typeface="KoHo Medium" panose="020B0604020202020204" charset="-34"/>
              </a:rPr>
              <a:t>!</a:t>
            </a:r>
            <a:endParaRPr dirty="0">
              <a:latin typeface="KoHo Medium" panose="020B0604020202020204" charset="-34"/>
              <a:cs typeface="KoHo Medium" panose="020B0604020202020204" charset="-34"/>
            </a:endParaRPr>
          </a:p>
          <a:p>
            <a:pPr marL="0" lvl="0" indent="0" algn="ctr" rtl="0">
              <a:spcBef>
                <a:spcPts val="0"/>
              </a:spcBef>
              <a:spcAft>
                <a:spcPts val="0"/>
              </a:spcAft>
              <a:buNone/>
            </a:pPr>
            <a:endParaRPr dirty="0">
              <a:latin typeface="KoHo Medium" panose="020B0604020202020204" charset="-34"/>
              <a:cs typeface="KoHo Medium" panose="020B0604020202020204" charset="-34"/>
            </a:endParaRPr>
          </a:p>
          <a:p>
            <a:pPr marL="0" lvl="0" indent="0" algn="ctr" rtl="0">
              <a:spcBef>
                <a:spcPts val="0"/>
              </a:spcBef>
              <a:spcAft>
                <a:spcPts val="0"/>
              </a:spcAft>
              <a:buNone/>
            </a:pPr>
            <a:endParaRPr dirty="0">
              <a:latin typeface="KoHo Medium" panose="020B0604020202020204" charset="-34"/>
              <a:cs typeface="KoHo Medium" panose="020B0604020202020204" charset="-34"/>
            </a:endParaRPr>
          </a:p>
        </p:txBody>
      </p:sp>
      <p:sp>
        <p:nvSpPr>
          <p:cNvPr id="297" name="Google Shape;297;p30"/>
          <p:cNvSpPr txBox="1"/>
          <p:nvPr/>
        </p:nvSpPr>
        <p:spPr>
          <a:xfrm>
            <a:off x="744910" y="919000"/>
            <a:ext cx="7554215" cy="3354734"/>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lang="en" sz="2400" u="sng"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r>
              <a:rPr lang="en-GB" sz="2400" u="sng" dirty="0">
                <a:latin typeface="KoHo Medium" panose="020B0604020202020204" charset="-34"/>
                <a:ea typeface="Comic Sans MS"/>
                <a:cs typeface="KoHo Medium" panose="020B0604020202020204" charset="-34"/>
                <a:sym typeface="Comic Sans MS"/>
              </a:rPr>
              <a:t>Reception </a:t>
            </a:r>
            <a:r>
              <a:rPr lang="en" sz="2400" u="sng" dirty="0">
                <a:latin typeface="KoHo Medium" panose="020B0604020202020204" charset="-34"/>
                <a:ea typeface="Comic Sans MS"/>
                <a:cs typeface="KoHo Medium" panose="020B0604020202020204" charset="-34"/>
                <a:sym typeface="Comic Sans MS"/>
              </a:rPr>
              <a:t>Class Teachers</a:t>
            </a:r>
            <a:endParaRPr sz="2400" u="sng"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endParaRPr lang="en-US" sz="2400" u="sng"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r>
              <a:rPr lang="en-US" sz="2800" dirty="0" err="1">
                <a:latin typeface="KoHo Medium" panose="020B0604020202020204" charset="-34"/>
                <a:ea typeface="Comic Sans MS"/>
                <a:cs typeface="KoHo Medium" panose="020B0604020202020204" charset="-34"/>
                <a:sym typeface="Comic Sans MS"/>
              </a:rPr>
              <a:t>Mrs</a:t>
            </a:r>
            <a:r>
              <a:rPr lang="en-US" sz="2800" dirty="0">
                <a:latin typeface="KoHo Medium" panose="020B0604020202020204" charset="-34"/>
                <a:ea typeface="Comic Sans MS"/>
                <a:cs typeface="KoHo Medium" panose="020B0604020202020204" charset="-34"/>
                <a:sym typeface="Comic Sans MS"/>
              </a:rPr>
              <a:t> Hatcher and Miss Price </a:t>
            </a:r>
          </a:p>
          <a:p>
            <a:pPr marL="0" lvl="0" indent="0" algn="ctr" rtl="0">
              <a:spcBef>
                <a:spcPts val="0"/>
              </a:spcBef>
              <a:spcAft>
                <a:spcPts val="0"/>
              </a:spcAft>
              <a:buNone/>
            </a:pPr>
            <a:endParaRPr lang="en-US" sz="2800"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r>
              <a:rPr lang="en-US" sz="1200" dirty="0">
                <a:latin typeface="KoHo Medium" panose="020B0604020202020204" charset="-34"/>
                <a:ea typeface="Comic Sans MS"/>
                <a:cs typeface="KoHo Medium" panose="020B0604020202020204" charset="-34"/>
                <a:sym typeface="Comic Sans MS"/>
              </a:rPr>
              <a:t>Monday, Tuesday, Wednesday                           Thursday, Friday </a:t>
            </a:r>
          </a:p>
          <a:p>
            <a:pPr marL="0" lvl="0" indent="0" algn="ctr" rtl="0">
              <a:spcBef>
                <a:spcPts val="0"/>
              </a:spcBef>
              <a:spcAft>
                <a:spcPts val="0"/>
              </a:spcAft>
              <a:buNone/>
            </a:pPr>
            <a:endParaRPr sz="2800"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r>
              <a:rPr lang="en" sz="2400" dirty="0">
                <a:latin typeface="KoHo Medium" panose="020B0604020202020204" charset="-34"/>
                <a:ea typeface="Comic Sans MS"/>
                <a:cs typeface="KoHo Medium" panose="020B0604020202020204" charset="-34"/>
                <a:sym typeface="Comic Sans MS"/>
              </a:rPr>
              <a:t> </a:t>
            </a:r>
            <a:endParaRPr sz="2400" dirty="0">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endParaRPr dirty="0">
              <a:latin typeface="KoHo Medium" panose="020B0604020202020204" charset="-34"/>
              <a:cs typeface="KoHo Medium" panose="020B0604020202020204" charset="-34"/>
            </a:endParaRPr>
          </a:p>
        </p:txBody>
      </p:sp>
      <p:pic>
        <p:nvPicPr>
          <p:cNvPr id="2" name="Picture 1">
            <a:extLst>
              <a:ext uri="{FF2B5EF4-FFF2-40B4-BE49-F238E27FC236}">
                <a16:creationId xmlns:a16="http://schemas.microsoft.com/office/drawing/2014/main" id="{5F27C591-A747-45CF-BD3D-55F9FAFB7E18}"/>
              </a:ext>
            </a:extLst>
          </p:cNvPr>
          <p:cNvPicPr>
            <a:picLocks noChangeAspect="1"/>
          </p:cNvPicPr>
          <p:nvPr/>
        </p:nvPicPr>
        <p:blipFill>
          <a:blip r:embed="rId3"/>
          <a:stretch>
            <a:fillRect/>
          </a:stretch>
        </p:blipFill>
        <p:spPr>
          <a:xfrm>
            <a:off x="2603962" y="3252718"/>
            <a:ext cx="1460092" cy="1507192"/>
          </a:xfrm>
          <a:prstGeom prst="rect">
            <a:avLst/>
          </a:prstGeom>
        </p:spPr>
      </p:pic>
      <p:pic>
        <p:nvPicPr>
          <p:cNvPr id="1028" name="Picture 4" descr="Miss Price">
            <a:extLst>
              <a:ext uri="{FF2B5EF4-FFF2-40B4-BE49-F238E27FC236}">
                <a16:creationId xmlns:a16="http://schemas.microsoft.com/office/drawing/2014/main" id="{F4BC473F-6AFE-4CA3-BD41-D23980EF89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287" y="3252718"/>
            <a:ext cx="1345756" cy="14698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31"/>
          <p:cNvSpPr txBox="1">
            <a:spLocks noGrp="1"/>
          </p:cNvSpPr>
          <p:nvPr>
            <p:ph type="subTitle" idx="1"/>
          </p:nvPr>
        </p:nvSpPr>
        <p:spPr>
          <a:xfrm>
            <a:off x="239400" y="260742"/>
            <a:ext cx="8665200" cy="93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2700" dirty="0">
                <a:latin typeface="KoHo Medium" panose="020B0604020202020204" charset="-34"/>
                <a:cs typeface="KoHo Medium" panose="020B0604020202020204" charset="-34"/>
              </a:rPr>
              <a:t>W</a:t>
            </a:r>
            <a:r>
              <a:rPr lang="en" sz="2700" dirty="0">
                <a:latin typeface="KoHo Medium" panose="020B0604020202020204" charset="-34"/>
                <a:cs typeface="KoHo Medium" panose="020B0604020202020204" charset="-34"/>
              </a:rPr>
              <a:t>e are here today to share more information about your child’s transition to school and there will be plenty of time at the end for us to answer any of your questions. </a:t>
            </a:r>
            <a:endParaRPr sz="2700" dirty="0">
              <a:latin typeface="KoHo Medium" panose="020B0604020202020204" charset="-34"/>
              <a:cs typeface="KoHo Medium" panose="020B0604020202020204" charset="-34"/>
            </a:endParaRPr>
          </a:p>
        </p:txBody>
      </p:sp>
      <p:grpSp>
        <p:nvGrpSpPr>
          <p:cNvPr id="304" name="Google Shape;304;p31"/>
          <p:cNvGrpSpPr/>
          <p:nvPr/>
        </p:nvGrpSpPr>
        <p:grpSpPr>
          <a:xfrm>
            <a:off x="2911245" y="3189766"/>
            <a:ext cx="3291081" cy="1684025"/>
            <a:chOff x="508075" y="1086550"/>
            <a:chExt cx="2154175" cy="1401125"/>
          </a:xfrm>
        </p:grpSpPr>
        <p:sp>
          <p:nvSpPr>
            <p:cNvPr id="305" name="Google Shape;305;p31"/>
            <p:cNvSpPr/>
            <p:nvPr/>
          </p:nvSpPr>
          <p:spPr>
            <a:xfrm>
              <a:off x="842950" y="2092050"/>
              <a:ext cx="457825" cy="395625"/>
            </a:xfrm>
            <a:custGeom>
              <a:avLst/>
              <a:gdLst/>
              <a:ahLst/>
              <a:cxnLst/>
              <a:rect l="l" t="t" r="r" b="b"/>
              <a:pathLst>
                <a:path w="18313" h="15825" extrusionOk="0">
                  <a:moveTo>
                    <a:pt x="16895" y="1"/>
                  </a:moveTo>
                  <a:lnTo>
                    <a:pt x="489" y="417"/>
                  </a:lnTo>
                  <a:cubicBezTo>
                    <a:pt x="489" y="417"/>
                    <a:pt x="465" y="929"/>
                    <a:pt x="429" y="1751"/>
                  </a:cubicBezTo>
                  <a:cubicBezTo>
                    <a:pt x="322" y="4251"/>
                    <a:pt x="84" y="9526"/>
                    <a:pt x="24" y="11681"/>
                  </a:cubicBezTo>
                  <a:cubicBezTo>
                    <a:pt x="1" y="13026"/>
                    <a:pt x="1" y="14467"/>
                    <a:pt x="36" y="15824"/>
                  </a:cubicBezTo>
                  <a:lnTo>
                    <a:pt x="9073" y="15824"/>
                  </a:lnTo>
                  <a:lnTo>
                    <a:pt x="9442" y="10180"/>
                  </a:lnTo>
                  <a:lnTo>
                    <a:pt x="9442" y="10157"/>
                  </a:lnTo>
                  <a:lnTo>
                    <a:pt x="9502" y="9311"/>
                  </a:lnTo>
                  <a:lnTo>
                    <a:pt x="9621" y="10133"/>
                  </a:lnTo>
                  <a:lnTo>
                    <a:pt x="10490" y="15824"/>
                  </a:lnTo>
                  <a:lnTo>
                    <a:pt x="18312" y="15824"/>
                  </a:lnTo>
                  <a:lnTo>
                    <a:pt x="17431" y="6073"/>
                  </a:lnTo>
                  <a:lnTo>
                    <a:pt x="17419" y="5847"/>
                  </a:lnTo>
                  <a:lnTo>
                    <a:pt x="17419" y="5811"/>
                  </a:lnTo>
                  <a:lnTo>
                    <a:pt x="17038" y="1668"/>
                  </a:lnTo>
                  <a:lnTo>
                    <a:pt x="16895"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1"/>
            <p:cNvSpPr/>
            <p:nvPr/>
          </p:nvSpPr>
          <p:spPr>
            <a:xfrm>
              <a:off x="850700" y="2137000"/>
              <a:ext cx="75175" cy="108975"/>
            </a:xfrm>
            <a:custGeom>
              <a:avLst/>
              <a:gdLst/>
              <a:ahLst/>
              <a:cxnLst/>
              <a:rect l="l" t="t" r="r" b="b"/>
              <a:pathLst>
                <a:path w="3007" h="4359" extrusionOk="0">
                  <a:moveTo>
                    <a:pt x="2909" y="0"/>
                  </a:moveTo>
                  <a:cubicBezTo>
                    <a:pt x="2865" y="0"/>
                    <a:pt x="2822" y="27"/>
                    <a:pt x="2822" y="84"/>
                  </a:cubicBezTo>
                  <a:cubicBezTo>
                    <a:pt x="2691" y="2787"/>
                    <a:pt x="107" y="4180"/>
                    <a:pt x="83" y="4191"/>
                  </a:cubicBezTo>
                  <a:cubicBezTo>
                    <a:pt x="0" y="4239"/>
                    <a:pt x="36" y="4358"/>
                    <a:pt x="119" y="4358"/>
                  </a:cubicBezTo>
                  <a:cubicBezTo>
                    <a:pt x="143" y="4358"/>
                    <a:pt x="155" y="4358"/>
                    <a:pt x="167" y="4346"/>
                  </a:cubicBezTo>
                  <a:cubicBezTo>
                    <a:pt x="191" y="4334"/>
                    <a:pt x="2869" y="2906"/>
                    <a:pt x="3000" y="96"/>
                  </a:cubicBezTo>
                  <a:cubicBezTo>
                    <a:pt x="3007" y="33"/>
                    <a:pt x="2957" y="0"/>
                    <a:pt x="290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1"/>
            <p:cNvSpPr/>
            <p:nvPr/>
          </p:nvSpPr>
          <p:spPr>
            <a:xfrm>
              <a:off x="1076025" y="2279625"/>
              <a:ext cx="10575" cy="130650"/>
            </a:xfrm>
            <a:custGeom>
              <a:avLst/>
              <a:gdLst/>
              <a:ahLst/>
              <a:cxnLst/>
              <a:rect l="l" t="t" r="r" b="b"/>
              <a:pathLst>
                <a:path w="423" h="5226" extrusionOk="0">
                  <a:moveTo>
                    <a:pt x="333" y="0"/>
                  </a:moveTo>
                  <a:cubicBezTo>
                    <a:pt x="290" y="0"/>
                    <a:pt x="244" y="30"/>
                    <a:pt x="238" y="94"/>
                  </a:cubicBezTo>
                  <a:lnTo>
                    <a:pt x="0" y="5130"/>
                  </a:lnTo>
                  <a:cubicBezTo>
                    <a:pt x="0" y="5178"/>
                    <a:pt x="36" y="5225"/>
                    <a:pt x="83" y="5225"/>
                  </a:cubicBezTo>
                  <a:cubicBezTo>
                    <a:pt x="131" y="5225"/>
                    <a:pt x="179" y="5190"/>
                    <a:pt x="179" y="5142"/>
                  </a:cubicBezTo>
                  <a:lnTo>
                    <a:pt x="417" y="94"/>
                  </a:lnTo>
                  <a:cubicBezTo>
                    <a:pt x="423" y="33"/>
                    <a:pt x="379" y="0"/>
                    <a:pt x="33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1"/>
            <p:cNvSpPr/>
            <p:nvPr/>
          </p:nvSpPr>
          <p:spPr>
            <a:xfrm>
              <a:off x="1211450" y="2137000"/>
              <a:ext cx="75025" cy="108975"/>
            </a:xfrm>
            <a:custGeom>
              <a:avLst/>
              <a:gdLst/>
              <a:ahLst/>
              <a:cxnLst/>
              <a:rect l="l" t="t" r="r" b="b"/>
              <a:pathLst>
                <a:path w="3001" h="4359" extrusionOk="0">
                  <a:moveTo>
                    <a:pt x="84" y="0"/>
                  </a:moveTo>
                  <a:cubicBezTo>
                    <a:pt x="36" y="0"/>
                    <a:pt x="0" y="48"/>
                    <a:pt x="0" y="96"/>
                  </a:cubicBezTo>
                  <a:cubicBezTo>
                    <a:pt x="131" y="2906"/>
                    <a:pt x="2810" y="4334"/>
                    <a:pt x="2834" y="4346"/>
                  </a:cubicBezTo>
                  <a:cubicBezTo>
                    <a:pt x="2846" y="4358"/>
                    <a:pt x="2858" y="4358"/>
                    <a:pt x="2870" y="4358"/>
                  </a:cubicBezTo>
                  <a:lnTo>
                    <a:pt x="2882" y="4358"/>
                  </a:lnTo>
                  <a:cubicBezTo>
                    <a:pt x="2965" y="4358"/>
                    <a:pt x="3001" y="4239"/>
                    <a:pt x="2917" y="4191"/>
                  </a:cubicBezTo>
                  <a:cubicBezTo>
                    <a:pt x="2894" y="4180"/>
                    <a:pt x="310" y="2787"/>
                    <a:pt x="179" y="84"/>
                  </a:cubicBezTo>
                  <a:cubicBezTo>
                    <a:pt x="179" y="36"/>
                    <a:pt x="131" y="0"/>
                    <a:pt x="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1"/>
            <p:cNvSpPr/>
            <p:nvPr/>
          </p:nvSpPr>
          <p:spPr>
            <a:xfrm>
              <a:off x="539350" y="1424400"/>
              <a:ext cx="83950" cy="92725"/>
            </a:xfrm>
            <a:custGeom>
              <a:avLst/>
              <a:gdLst/>
              <a:ahLst/>
              <a:cxnLst/>
              <a:rect l="l" t="t" r="r" b="b"/>
              <a:pathLst>
                <a:path w="3358" h="3709" extrusionOk="0">
                  <a:moveTo>
                    <a:pt x="1667" y="1"/>
                  </a:moveTo>
                  <a:cubicBezTo>
                    <a:pt x="1572" y="1"/>
                    <a:pt x="1488" y="61"/>
                    <a:pt x="1429" y="144"/>
                  </a:cubicBezTo>
                  <a:cubicBezTo>
                    <a:pt x="1387" y="95"/>
                    <a:pt x="1336" y="77"/>
                    <a:pt x="1283" y="77"/>
                  </a:cubicBezTo>
                  <a:cubicBezTo>
                    <a:pt x="1156" y="77"/>
                    <a:pt x="1018" y="182"/>
                    <a:pt x="976" y="215"/>
                  </a:cubicBezTo>
                  <a:cubicBezTo>
                    <a:pt x="917" y="275"/>
                    <a:pt x="881" y="358"/>
                    <a:pt x="881" y="442"/>
                  </a:cubicBezTo>
                  <a:cubicBezTo>
                    <a:pt x="881" y="442"/>
                    <a:pt x="837" y="405"/>
                    <a:pt x="753" y="405"/>
                  </a:cubicBezTo>
                  <a:cubicBezTo>
                    <a:pt x="693" y="405"/>
                    <a:pt x="612" y="424"/>
                    <a:pt x="512" y="489"/>
                  </a:cubicBezTo>
                  <a:cubicBezTo>
                    <a:pt x="369" y="584"/>
                    <a:pt x="310" y="680"/>
                    <a:pt x="322" y="799"/>
                  </a:cubicBezTo>
                  <a:cubicBezTo>
                    <a:pt x="322" y="799"/>
                    <a:pt x="0" y="906"/>
                    <a:pt x="48" y="1168"/>
                  </a:cubicBezTo>
                  <a:cubicBezTo>
                    <a:pt x="60" y="1299"/>
                    <a:pt x="226" y="2085"/>
                    <a:pt x="929" y="3251"/>
                  </a:cubicBezTo>
                  <a:cubicBezTo>
                    <a:pt x="1129" y="3590"/>
                    <a:pt x="1282" y="3709"/>
                    <a:pt x="1430" y="3709"/>
                  </a:cubicBezTo>
                  <a:cubicBezTo>
                    <a:pt x="1599" y="3709"/>
                    <a:pt x="1760" y="3553"/>
                    <a:pt x="1977" y="3394"/>
                  </a:cubicBezTo>
                  <a:lnTo>
                    <a:pt x="2512" y="3025"/>
                  </a:lnTo>
                  <a:cubicBezTo>
                    <a:pt x="2941" y="2716"/>
                    <a:pt x="3358" y="3097"/>
                    <a:pt x="2739" y="2073"/>
                  </a:cubicBezTo>
                  <a:cubicBezTo>
                    <a:pt x="2417" y="1525"/>
                    <a:pt x="2286" y="763"/>
                    <a:pt x="2048" y="287"/>
                  </a:cubicBezTo>
                  <a:cubicBezTo>
                    <a:pt x="1988" y="120"/>
                    <a:pt x="1846" y="13"/>
                    <a:pt x="1667" y="1"/>
                  </a:cubicBezTo>
                  <a:close/>
                </a:path>
              </a:pathLst>
            </a:custGeom>
            <a:solidFill>
              <a:srgbClr val="FFCE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1"/>
            <p:cNvSpPr/>
            <p:nvPr/>
          </p:nvSpPr>
          <p:spPr>
            <a:xfrm>
              <a:off x="543875" y="1443350"/>
              <a:ext cx="22575" cy="36150"/>
            </a:xfrm>
            <a:custGeom>
              <a:avLst/>
              <a:gdLst/>
              <a:ahLst/>
              <a:cxnLst/>
              <a:rect l="l" t="t" r="r" b="b"/>
              <a:pathLst>
                <a:path w="903" h="1446" extrusionOk="0">
                  <a:moveTo>
                    <a:pt x="162" y="1"/>
                  </a:moveTo>
                  <a:cubicBezTo>
                    <a:pt x="83" y="1"/>
                    <a:pt x="0" y="74"/>
                    <a:pt x="45" y="172"/>
                  </a:cubicBezTo>
                  <a:cubicBezTo>
                    <a:pt x="45" y="184"/>
                    <a:pt x="355" y="862"/>
                    <a:pt x="653" y="1386"/>
                  </a:cubicBezTo>
                  <a:cubicBezTo>
                    <a:pt x="676" y="1422"/>
                    <a:pt x="712" y="1446"/>
                    <a:pt x="760" y="1446"/>
                  </a:cubicBezTo>
                  <a:cubicBezTo>
                    <a:pt x="855" y="1446"/>
                    <a:pt x="903" y="1338"/>
                    <a:pt x="855" y="1267"/>
                  </a:cubicBezTo>
                  <a:cubicBezTo>
                    <a:pt x="569" y="755"/>
                    <a:pt x="272" y="88"/>
                    <a:pt x="272" y="88"/>
                  </a:cubicBezTo>
                  <a:cubicBezTo>
                    <a:pt x="254" y="26"/>
                    <a:pt x="208" y="1"/>
                    <a:pt x="16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1"/>
            <p:cNvSpPr/>
            <p:nvPr/>
          </p:nvSpPr>
          <p:spPr>
            <a:xfrm>
              <a:off x="557025" y="1434200"/>
              <a:ext cx="21625" cy="36975"/>
            </a:xfrm>
            <a:custGeom>
              <a:avLst/>
              <a:gdLst/>
              <a:ahLst/>
              <a:cxnLst/>
              <a:rect l="l" t="t" r="r" b="b"/>
              <a:pathLst>
                <a:path w="865" h="1479" extrusionOk="0">
                  <a:moveTo>
                    <a:pt x="145" y="1"/>
                  </a:moveTo>
                  <a:cubicBezTo>
                    <a:pt x="74" y="1"/>
                    <a:pt x="1" y="60"/>
                    <a:pt x="31" y="145"/>
                  </a:cubicBezTo>
                  <a:cubicBezTo>
                    <a:pt x="198" y="585"/>
                    <a:pt x="389" y="1014"/>
                    <a:pt x="615" y="1419"/>
                  </a:cubicBezTo>
                  <a:cubicBezTo>
                    <a:pt x="639" y="1454"/>
                    <a:pt x="674" y="1478"/>
                    <a:pt x="710" y="1478"/>
                  </a:cubicBezTo>
                  <a:cubicBezTo>
                    <a:pt x="805" y="1478"/>
                    <a:pt x="865" y="1371"/>
                    <a:pt x="817" y="1300"/>
                  </a:cubicBezTo>
                  <a:cubicBezTo>
                    <a:pt x="603" y="895"/>
                    <a:pt x="412" y="490"/>
                    <a:pt x="246" y="61"/>
                  </a:cubicBezTo>
                  <a:cubicBezTo>
                    <a:pt x="224" y="19"/>
                    <a:pt x="185" y="1"/>
                    <a:pt x="14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1"/>
            <p:cNvSpPr/>
            <p:nvPr/>
          </p:nvSpPr>
          <p:spPr>
            <a:xfrm>
              <a:off x="570000" y="1427400"/>
              <a:ext cx="21450" cy="36025"/>
            </a:xfrm>
            <a:custGeom>
              <a:avLst/>
              <a:gdLst/>
              <a:ahLst/>
              <a:cxnLst/>
              <a:rect l="l" t="t" r="r" b="b"/>
              <a:pathLst>
                <a:path w="858" h="1441" extrusionOk="0">
                  <a:moveTo>
                    <a:pt x="227" y="0"/>
                  </a:moveTo>
                  <a:lnTo>
                    <a:pt x="0" y="83"/>
                  </a:lnTo>
                  <a:cubicBezTo>
                    <a:pt x="179" y="536"/>
                    <a:pt x="370" y="964"/>
                    <a:pt x="608" y="1381"/>
                  </a:cubicBezTo>
                  <a:cubicBezTo>
                    <a:pt x="620" y="1417"/>
                    <a:pt x="667" y="1441"/>
                    <a:pt x="703" y="1441"/>
                  </a:cubicBezTo>
                  <a:cubicBezTo>
                    <a:pt x="798" y="1441"/>
                    <a:pt x="858" y="1345"/>
                    <a:pt x="810" y="1262"/>
                  </a:cubicBezTo>
                  <a:cubicBezTo>
                    <a:pt x="584" y="857"/>
                    <a:pt x="393" y="429"/>
                    <a:pt x="22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1"/>
            <p:cNvSpPr/>
            <p:nvPr/>
          </p:nvSpPr>
          <p:spPr>
            <a:xfrm>
              <a:off x="596950" y="1441625"/>
              <a:ext cx="21600" cy="43700"/>
            </a:xfrm>
            <a:custGeom>
              <a:avLst/>
              <a:gdLst/>
              <a:ahLst/>
              <a:cxnLst/>
              <a:rect l="l" t="t" r="r" b="b"/>
              <a:pathLst>
                <a:path w="864" h="1748" extrusionOk="0">
                  <a:moveTo>
                    <a:pt x="536" y="0"/>
                  </a:moveTo>
                  <a:cubicBezTo>
                    <a:pt x="0" y="0"/>
                    <a:pt x="125" y="1134"/>
                    <a:pt x="125" y="1134"/>
                  </a:cubicBezTo>
                  <a:cubicBezTo>
                    <a:pt x="125" y="1134"/>
                    <a:pt x="437" y="1747"/>
                    <a:pt x="597" y="1747"/>
                  </a:cubicBezTo>
                  <a:cubicBezTo>
                    <a:pt x="617" y="1747"/>
                    <a:pt x="635" y="1738"/>
                    <a:pt x="649" y="1717"/>
                  </a:cubicBezTo>
                  <a:cubicBezTo>
                    <a:pt x="744" y="1586"/>
                    <a:pt x="756" y="1288"/>
                    <a:pt x="780" y="1062"/>
                  </a:cubicBezTo>
                  <a:cubicBezTo>
                    <a:pt x="839" y="586"/>
                    <a:pt x="863" y="26"/>
                    <a:pt x="577" y="3"/>
                  </a:cubicBezTo>
                  <a:cubicBezTo>
                    <a:pt x="563" y="1"/>
                    <a:pt x="549" y="0"/>
                    <a:pt x="536" y="0"/>
                  </a:cubicBezTo>
                  <a:close/>
                </a:path>
              </a:pathLst>
            </a:custGeom>
            <a:solidFill>
              <a:srgbClr val="FFCEA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1"/>
            <p:cNvSpPr/>
            <p:nvPr/>
          </p:nvSpPr>
          <p:spPr>
            <a:xfrm>
              <a:off x="597975" y="1442925"/>
              <a:ext cx="8625" cy="22300"/>
            </a:xfrm>
            <a:custGeom>
              <a:avLst/>
              <a:gdLst/>
              <a:ahLst/>
              <a:cxnLst/>
              <a:rect l="l" t="t" r="r" b="b"/>
              <a:pathLst>
                <a:path w="345" h="892" extrusionOk="0">
                  <a:moveTo>
                    <a:pt x="200" y="1"/>
                  </a:moveTo>
                  <a:cubicBezTo>
                    <a:pt x="159" y="1"/>
                    <a:pt x="118" y="22"/>
                    <a:pt x="96" y="70"/>
                  </a:cubicBezTo>
                  <a:cubicBezTo>
                    <a:pt x="24" y="296"/>
                    <a:pt x="1" y="546"/>
                    <a:pt x="13" y="784"/>
                  </a:cubicBezTo>
                  <a:cubicBezTo>
                    <a:pt x="24" y="844"/>
                    <a:pt x="72" y="891"/>
                    <a:pt x="132" y="891"/>
                  </a:cubicBezTo>
                  <a:lnTo>
                    <a:pt x="144" y="891"/>
                  </a:lnTo>
                  <a:cubicBezTo>
                    <a:pt x="215" y="879"/>
                    <a:pt x="263" y="820"/>
                    <a:pt x="251" y="760"/>
                  </a:cubicBezTo>
                  <a:cubicBezTo>
                    <a:pt x="239" y="558"/>
                    <a:pt x="263" y="343"/>
                    <a:pt x="322" y="153"/>
                  </a:cubicBezTo>
                  <a:cubicBezTo>
                    <a:pt x="345" y="63"/>
                    <a:pt x="272" y="1"/>
                    <a:pt x="20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1"/>
            <p:cNvSpPr/>
            <p:nvPr/>
          </p:nvSpPr>
          <p:spPr>
            <a:xfrm>
              <a:off x="508075" y="1481400"/>
              <a:ext cx="1102550" cy="681225"/>
            </a:xfrm>
            <a:custGeom>
              <a:avLst/>
              <a:gdLst/>
              <a:ahLst/>
              <a:cxnLst/>
              <a:rect l="l" t="t" r="r" b="b"/>
              <a:pathLst>
                <a:path w="44102" h="27249" extrusionOk="0">
                  <a:moveTo>
                    <a:pt x="4135" y="1"/>
                  </a:moveTo>
                  <a:cubicBezTo>
                    <a:pt x="3880" y="1"/>
                    <a:pt x="3626" y="33"/>
                    <a:pt x="3382" y="102"/>
                  </a:cubicBezTo>
                  <a:cubicBezTo>
                    <a:pt x="2680" y="317"/>
                    <a:pt x="2037" y="614"/>
                    <a:pt x="1596" y="1221"/>
                  </a:cubicBezTo>
                  <a:cubicBezTo>
                    <a:pt x="1" y="3400"/>
                    <a:pt x="1739" y="6722"/>
                    <a:pt x="2537" y="8925"/>
                  </a:cubicBezTo>
                  <a:cubicBezTo>
                    <a:pt x="3275" y="10985"/>
                    <a:pt x="4263" y="13711"/>
                    <a:pt x="6490" y="13866"/>
                  </a:cubicBezTo>
                  <a:cubicBezTo>
                    <a:pt x="6755" y="13886"/>
                    <a:pt x="7015" y="13895"/>
                    <a:pt x="7267" y="13895"/>
                  </a:cubicBezTo>
                  <a:cubicBezTo>
                    <a:pt x="10980" y="13895"/>
                    <a:pt x="13276" y="11901"/>
                    <a:pt x="13276" y="11901"/>
                  </a:cubicBezTo>
                  <a:lnTo>
                    <a:pt x="13276" y="11901"/>
                  </a:lnTo>
                  <a:cubicBezTo>
                    <a:pt x="13276" y="11902"/>
                    <a:pt x="12479" y="25022"/>
                    <a:pt x="13824" y="26177"/>
                  </a:cubicBezTo>
                  <a:cubicBezTo>
                    <a:pt x="14607" y="26854"/>
                    <a:pt x="18348" y="27249"/>
                    <a:pt x="22120" y="27249"/>
                  </a:cubicBezTo>
                  <a:cubicBezTo>
                    <a:pt x="25976" y="27249"/>
                    <a:pt x="29865" y="26836"/>
                    <a:pt x="30660" y="25891"/>
                  </a:cubicBezTo>
                  <a:cubicBezTo>
                    <a:pt x="31124" y="25355"/>
                    <a:pt x="30981" y="15580"/>
                    <a:pt x="30231" y="12294"/>
                  </a:cubicBezTo>
                  <a:lnTo>
                    <a:pt x="30231" y="12294"/>
                  </a:lnTo>
                  <a:cubicBezTo>
                    <a:pt x="33684" y="13223"/>
                    <a:pt x="37541" y="13425"/>
                    <a:pt x="41197" y="13497"/>
                  </a:cubicBezTo>
                  <a:cubicBezTo>
                    <a:pt x="41316" y="13501"/>
                    <a:pt x="41437" y="13504"/>
                    <a:pt x="41558" y="13504"/>
                  </a:cubicBezTo>
                  <a:cubicBezTo>
                    <a:pt x="42166" y="13504"/>
                    <a:pt x="42786" y="13429"/>
                    <a:pt x="43233" y="13032"/>
                  </a:cubicBezTo>
                  <a:cubicBezTo>
                    <a:pt x="43709" y="12604"/>
                    <a:pt x="43840" y="11913"/>
                    <a:pt x="43947" y="11282"/>
                  </a:cubicBezTo>
                  <a:cubicBezTo>
                    <a:pt x="44018" y="10794"/>
                    <a:pt x="44102" y="10294"/>
                    <a:pt x="44006" y="9818"/>
                  </a:cubicBezTo>
                  <a:cubicBezTo>
                    <a:pt x="43756" y="8496"/>
                    <a:pt x="42387" y="7770"/>
                    <a:pt x="41149" y="7258"/>
                  </a:cubicBezTo>
                  <a:cubicBezTo>
                    <a:pt x="35065" y="4746"/>
                    <a:pt x="27731" y="2626"/>
                    <a:pt x="22790" y="2329"/>
                  </a:cubicBezTo>
                  <a:lnTo>
                    <a:pt x="18468" y="2460"/>
                  </a:lnTo>
                  <a:cubicBezTo>
                    <a:pt x="18463" y="2460"/>
                    <a:pt x="18459" y="2460"/>
                    <a:pt x="18454" y="2460"/>
                  </a:cubicBezTo>
                  <a:cubicBezTo>
                    <a:pt x="14879" y="2460"/>
                    <a:pt x="8300" y="7139"/>
                    <a:pt x="8300" y="7139"/>
                  </a:cubicBezTo>
                  <a:cubicBezTo>
                    <a:pt x="8300" y="7139"/>
                    <a:pt x="6776" y="471"/>
                    <a:pt x="4823" y="78"/>
                  </a:cubicBezTo>
                  <a:cubicBezTo>
                    <a:pt x="4597" y="28"/>
                    <a:pt x="4365" y="1"/>
                    <a:pt x="4135"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1"/>
            <p:cNvSpPr/>
            <p:nvPr/>
          </p:nvSpPr>
          <p:spPr>
            <a:xfrm>
              <a:off x="831650" y="1740500"/>
              <a:ext cx="11625" cy="131325"/>
            </a:xfrm>
            <a:custGeom>
              <a:avLst/>
              <a:gdLst/>
              <a:ahLst/>
              <a:cxnLst/>
              <a:rect l="l" t="t" r="r" b="b"/>
              <a:pathLst>
                <a:path w="465" h="5253" extrusionOk="0">
                  <a:moveTo>
                    <a:pt x="291" y="0"/>
                  </a:moveTo>
                  <a:cubicBezTo>
                    <a:pt x="216" y="0"/>
                    <a:pt x="155" y="67"/>
                    <a:pt x="155" y="144"/>
                  </a:cubicBezTo>
                  <a:cubicBezTo>
                    <a:pt x="155" y="168"/>
                    <a:pt x="0" y="3228"/>
                    <a:pt x="0" y="5097"/>
                  </a:cubicBezTo>
                  <a:cubicBezTo>
                    <a:pt x="0" y="5181"/>
                    <a:pt x="72" y="5252"/>
                    <a:pt x="155" y="5252"/>
                  </a:cubicBezTo>
                  <a:cubicBezTo>
                    <a:pt x="238" y="5252"/>
                    <a:pt x="310" y="5181"/>
                    <a:pt x="310" y="5097"/>
                  </a:cubicBezTo>
                  <a:cubicBezTo>
                    <a:pt x="310" y="3228"/>
                    <a:pt x="453" y="192"/>
                    <a:pt x="464" y="156"/>
                  </a:cubicBezTo>
                  <a:cubicBezTo>
                    <a:pt x="464" y="73"/>
                    <a:pt x="393" y="1"/>
                    <a:pt x="310" y="1"/>
                  </a:cubicBezTo>
                  <a:cubicBezTo>
                    <a:pt x="303" y="1"/>
                    <a:pt x="297" y="0"/>
                    <a:pt x="29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1"/>
            <p:cNvSpPr/>
            <p:nvPr/>
          </p:nvSpPr>
          <p:spPr>
            <a:xfrm>
              <a:off x="828750" y="1162300"/>
              <a:ext cx="372300" cy="344900"/>
            </a:xfrm>
            <a:custGeom>
              <a:avLst/>
              <a:gdLst/>
              <a:ahLst/>
              <a:cxnLst/>
              <a:rect l="l" t="t" r="r" b="b"/>
              <a:pathLst>
                <a:path w="14892" h="13796" extrusionOk="0">
                  <a:moveTo>
                    <a:pt x="11123" y="1"/>
                  </a:moveTo>
                  <a:cubicBezTo>
                    <a:pt x="11054" y="1"/>
                    <a:pt x="10985" y="3"/>
                    <a:pt x="10915" y="8"/>
                  </a:cubicBezTo>
                  <a:lnTo>
                    <a:pt x="3736" y="484"/>
                  </a:lnTo>
                  <a:cubicBezTo>
                    <a:pt x="2093" y="579"/>
                    <a:pt x="795" y="1913"/>
                    <a:pt x="735" y="3556"/>
                  </a:cubicBezTo>
                  <a:lnTo>
                    <a:pt x="735" y="3687"/>
                  </a:lnTo>
                  <a:cubicBezTo>
                    <a:pt x="735" y="3758"/>
                    <a:pt x="723" y="3817"/>
                    <a:pt x="723" y="3889"/>
                  </a:cubicBezTo>
                  <a:cubicBezTo>
                    <a:pt x="630" y="4892"/>
                    <a:pt x="0" y="13795"/>
                    <a:pt x="8080" y="13795"/>
                  </a:cubicBezTo>
                  <a:cubicBezTo>
                    <a:pt x="8251" y="13795"/>
                    <a:pt x="8426" y="13791"/>
                    <a:pt x="8605" y="13783"/>
                  </a:cubicBezTo>
                  <a:cubicBezTo>
                    <a:pt x="14892" y="13497"/>
                    <a:pt x="14868" y="6746"/>
                    <a:pt x="14285" y="2746"/>
                  </a:cubicBezTo>
                  <a:cubicBezTo>
                    <a:pt x="14056" y="1160"/>
                    <a:pt x="12702" y="1"/>
                    <a:pt x="11123" y="1"/>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1"/>
            <p:cNvSpPr/>
            <p:nvPr/>
          </p:nvSpPr>
          <p:spPr>
            <a:xfrm>
              <a:off x="1049225" y="1316100"/>
              <a:ext cx="32175" cy="29725"/>
            </a:xfrm>
            <a:custGeom>
              <a:avLst/>
              <a:gdLst/>
              <a:ahLst/>
              <a:cxnLst/>
              <a:rect l="l" t="t" r="r" b="b"/>
              <a:pathLst>
                <a:path w="1287" h="1189" extrusionOk="0">
                  <a:moveTo>
                    <a:pt x="646" y="1"/>
                  </a:moveTo>
                  <a:cubicBezTo>
                    <a:pt x="360" y="1"/>
                    <a:pt x="113" y="192"/>
                    <a:pt x="60" y="475"/>
                  </a:cubicBezTo>
                  <a:cubicBezTo>
                    <a:pt x="1" y="809"/>
                    <a:pt x="203" y="1118"/>
                    <a:pt x="536" y="1178"/>
                  </a:cubicBezTo>
                  <a:cubicBezTo>
                    <a:pt x="574" y="1185"/>
                    <a:pt x="611" y="1188"/>
                    <a:pt x="648" y="1188"/>
                  </a:cubicBezTo>
                  <a:cubicBezTo>
                    <a:pt x="927" y="1188"/>
                    <a:pt x="1174" y="996"/>
                    <a:pt x="1227" y="702"/>
                  </a:cubicBezTo>
                  <a:cubicBezTo>
                    <a:pt x="1286" y="380"/>
                    <a:pt x="1084" y="71"/>
                    <a:pt x="763" y="11"/>
                  </a:cubicBezTo>
                  <a:cubicBezTo>
                    <a:pt x="723" y="4"/>
                    <a:pt x="685" y="1"/>
                    <a:pt x="64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31"/>
            <p:cNvSpPr/>
            <p:nvPr/>
          </p:nvSpPr>
          <p:spPr>
            <a:xfrm>
              <a:off x="972125" y="1319825"/>
              <a:ext cx="35150" cy="29625"/>
            </a:xfrm>
            <a:custGeom>
              <a:avLst/>
              <a:gdLst/>
              <a:ahLst/>
              <a:cxnLst/>
              <a:rect l="l" t="t" r="r" b="b"/>
              <a:pathLst>
                <a:path w="1406" h="1185" extrusionOk="0">
                  <a:moveTo>
                    <a:pt x="651" y="0"/>
                  </a:moveTo>
                  <a:cubicBezTo>
                    <a:pt x="386" y="0"/>
                    <a:pt x="123" y="169"/>
                    <a:pt x="60" y="469"/>
                  </a:cubicBezTo>
                  <a:cubicBezTo>
                    <a:pt x="1" y="791"/>
                    <a:pt x="203" y="1112"/>
                    <a:pt x="525" y="1172"/>
                  </a:cubicBezTo>
                  <a:cubicBezTo>
                    <a:pt x="568" y="1181"/>
                    <a:pt x="611" y="1185"/>
                    <a:pt x="652" y="1185"/>
                  </a:cubicBezTo>
                  <a:cubicBezTo>
                    <a:pt x="1107" y="1185"/>
                    <a:pt x="1406" y="671"/>
                    <a:pt x="1144" y="267"/>
                  </a:cubicBezTo>
                  <a:cubicBezTo>
                    <a:pt x="1026" y="84"/>
                    <a:pt x="838" y="0"/>
                    <a:pt x="65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1"/>
            <p:cNvSpPr/>
            <p:nvPr/>
          </p:nvSpPr>
          <p:spPr>
            <a:xfrm>
              <a:off x="1000750" y="1382125"/>
              <a:ext cx="55725" cy="15825"/>
            </a:xfrm>
            <a:custGeom>
              <a:avLst/>
              <a:gdLst/>
              <a:ahLst/>
              <a:cxnLst/>
              <a:rect l="l" t="t" r="r" b="b"/>
              <a:pathLst>
                <a:path w="2229" h="633" extrusionOk="0">
                  <a:moveTo>
                    <a:pt x="2002" y="0"/>
                  </a:moveTo>
                  <a:cubicBezTo>
                    <a:pt x="1971" y="0"/>
                    <a:pt x="1937" y="11"/>
                    <a:pt x="1904" y="37"/>
                  </a:cubicBezTo>
                  <a:cubicBezTo>
                    <a:pt x="1639" y="227"/>
                    <a:pt x="1324" y="324"/>
                    <a:pt x="1008" y="324"/>
                  </a:cubicBezTo>
                  <a:cubicBezTo>
                    <a:pt x="769" y="324"/>
                    <a:pt x="529" y="269"/>
                    <a:pt x="308" y="156"/>
                  </a:cubicBezTo>
                  <a:cubicBezTo>
                    <a:pt x="283" y="142"/>
                    <a:pt x="257" y="136"/>
                    <a:pt x="233" y="136"/>
                  </a:cubicBezTo>
                  <a:cubicBezTo>
                    <a:pt x="92" y="136"/>
                    <a:pt x="1" y="348"/>
                    <a:pt x="154" y="430"/>
                  </a:cubicBezTo>
                  <a:cubicBezTo>
                    <a:pt x="416" y="561"/>
                    <a:pt x="701" y="632"/>
                    <a:pt x="999" y="632"/>
                  </a:cubicBezTo>
                  <a:cubicBezTo>
                    <a:pt x="1058" y="632"/>
                    <a:pt x="1118" y="632"/>
                    <a:pt x="1189" y="620"/>
                  </a:cubicBezTo>
                  <a:cubicBezTo>
                    <a:pt x="1511" y="597"/>
                    <a:pt x="1832" y="478"/>
                    <a:pt x="2094" y="287"/>
                  </a:cubicBezTo>
                  <a:cubicBezTo>
                    <a:pt x="2228" y="182"/>
                    <a:pt x="2132" y="0"/>
                    <a:pt x="200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1"/>
            <p:cNvSpPr/>
            <p:nvPr/>
          </p:nvSpPr>
          <p:spPr>
            <a:xfrm>
              <a:off x="1170675" y="1314300"/>
              <a:ext cx="83375" cy="70250"/>
            </a:xfrm>
            <a:custGeom>
              <a:avLst/>
              <a:gdLst/>
              <a:ahLst/>
              <a:cxnLst/>
              <a:rect l="l" t="t" r="r" b="b"/>
              <a:pathLst>
                <a:path w="3335" h="2810" extrusionOk="0">
                  <a:moveTo>
                    <a:pt x="1873" y="0"/>
                  </a:moveTo>
                  <a:cubicBezTo>
                    <a:pt x="1371" y="0"/>
                    <a:pt x="823" y="123"/>
                    <a:pt x="453" y="214"/>
                  </a:cubicBezTo>
                  <a:lnTo>
                    <a:pt x="0" y="2810"/>
                  </a:lnTo>
                  <a:cubicBezTo>
                    <a:pt x="429" y="2750"/>
                    <a:pt x="1858" y="2655"/>
                    <a:pt x="2703" y="1988"/>
                  </a:cubicBezTo>
                  <a:cubicBezTo>
                    <a:pt x="3227" y="1583"/>
                    <a:pt x="3334" y="821"/>
                    <a:pt x="2905" y="345"/>
                  </a:cubicBezTo>
                  <a:cubicBezTo>
                    <a:pt x="2678" y="85"/>
                    <a:pt x="2291" y="0"/>
                    <a:pt x="1873" y="0"/>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1"/>
            <p:cNvSpPr/>
            <p:nvPr/>
          </p:nvSpPr>
          <p:spPr>
            <a:xfrm>
              <a:off x="1201250" y="1328750"/>
              <a:ext cx="34925" cy="12350"/>
            </a:xfrm>
            <a:custGeom>
              <a:avLst/>
              <a:gdLst/>
              <a:ahLst/>
              <a:cxnLst/>
              <a:rect l="l" t="t" r="r" b="b"/>
              <a:pathLst>
                <a:path w="1397" h="494" extrusionOk="0">
                  <a:moveTo>
                    <a:pt x="539" y="0"/>
                  </a:moveTo>
                  <a:cubicBezTo>
                    <a:pt x="416" y="0"/>
                    <a:pt x="292" y="17"/>
                    <a:pt x="170" y="53"/>
                  </a:cubicBezTo>
                  <a:cubicBezTo>
                    <a:pt x="1" y="116"/>
                    <a:pt x="67" y="350"/>
                    <a:pt x="218" y="350"/>
                  </a:cubicBezTo>
                  <a:cubicBezTo>
                    <a:pt x="237" y="350"/>
                    <a:pt x="257" y="346"/>
                    <a:pt x="277" y="338"/>
                  </a:cubicBezTo>
                  <a:cubicBezTo>
                    <a:pt x="365" y="317"/>
                    <a:pt x="453" y="306"/>
                    <a:pt x="540" y="306"/>
                  </a:cubicBezTo>
                  <a:cubicBezTo>
                    <a:pt x="740" y="306"/>
                    <a:pt x="937" y="362"/>
                    <a:pt x="1111" y="469"/>
                  </a:cubicBezTo>
                  <a:cubicBezTo>
                    <a:pt x="1135" y="481"/>
                    <a:pt x="1159" y="493"/>
                    <a:pt x="1182" y="493"/>
                  </a:cubicBezTo>
                  <a:cubicBezTo>
                    <a:pt x="1337" y="493"/>
                    <a:pt x="1397" y="279"/>
                    <a:pt x="1254" y="207"/>
                  </a:cubicBezTo>
                  <a:cubicBezTo>
                    <a:pt x="1038" y="72"/>
                    <a:pt x="790" y="0"/>
                    <a:pt x="53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1"/>
            <p:cNvSpPr/>
            <p:nvPr/>
          </p:nvSpPr>
          <p:spPr>
            <a:xfrm>
              <a:off x="1206675" y="1332875"/>
              <a:ext cx="20075" cy="23100"/>
            </a:xfrm>
            <a:custGeom>
              <a:avLst/>
              <a:gdLst/>
              <a:ahLst/>
              <a:cxnLst/>
              <a:rect l="l" t="t" r="r" b="b"/>
              <a:pathLst>
                <a:path w="803" h="924" extrusionOk="0">
                  <a:moveTo>
                    <a:pt x="600" y="0"/>
                  </a:moveTo>
                  <a:cubicBezTo>
                    <a:pt x="549" y="0"/>
                    <a:pt x="497" y="27"/>
                    <a:pt x="465" y="90"/>
                  </a:cubicBezTo>
                  <a:cubicBezTo>
                    <a:pt x="358" y="293"/>
                    <a:pt x="239" y="483"/>
                    <a:pt x="84" y="662"/>
                  </a:cubicBezTo>
                  <a:cubicBezTo>
                    <a:pt x="1" y="757"/>
                    <a:pt x="72" y="924"/>
                    <a:pt x="203" y="924"/>
                  </a:cubicBezTo>
                  <a:cubicBezTo>
                    <a:pt x="251" y="924"/>
                    <a:pt x="287" y="900"/>
                    <a:pt x="322" y="864"/>
                  </a:cubicBezTo>
                  <a:cubicBezTo>
                    <a:pt x="477" y="674"/>
                    <a:pt x="620" y="459"/>
                    <a:pt x="739" y="233"/>
                  </a:cubicBezTo>
                  <a:cubicBezTo>
                    <a:pt x="803" y="106"/>
                    <a:pt x="702" y="0"/>
                    <a:pt x="60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31"/>
            <p:cNvSpPr/>
            <p:nvPr/>
          </p:nvSpPr>
          <p:spPr>
            <a:xfrm>
              <a:off x="787000" y="1326600"/>
              <a:ext cx="86625" cy="67175"/>
            </a:xfrm>
            <a:custGeom>
              <a:avLst/>
              <a:gdLst/>
              <a:ahLst/>
              <a:cxnLst/>
              <a:rect l="l" t="t" r="r" b="b"/>
              <a:pathLst>
                <a:path w="3465" h="2687" extrusionOk="0">
                  <a:moveTo>
                    <a:pt x="1647" y="1"/>
                  </a:moveTo>
                  <a:cubicBezTo>
                    <a:pt x="1146" y="1"/>
                    <a:pt x="660" y="94"/>
                    <a:pt x="405" y="413"/>
                  </a:cubicBezTo>
                  <a:cubicBezTo>
                    <a:pt x="0" y="913"/>
                    <a:pt x="167" y="1663"/>
                    <a:pt x="703" y="2044"/>
                  </a:cubicBezTo>
                  <a:cubicBezTo>
                    <a:pt x="1596" y="2651"/>
                    <a:pt x="3036" y="2663"/>
                    <a:pt x="3465" y="2687"/>
                  </a:cubicBezTo>
                  <a:lnTo>
                    <a:pt x="2846" y="127"/>
                  </a:lnTo>
                  <a:cubicBezTo>
                    <a:pt x="2530" y="71"/>
                    <a:pt x="2083" y="1"/>
                    <a:pt x="1647" y="1"/>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31"/>
            <p:cNvSpPr/>
            <p:nvPr/>
          </p:nvSpPr>
          <p:spPr>
            <a:xfrm>
              <a:off x="805150" y="1340875"/>
              <a:ext cx="34775" cy="13325"/>
            </a:xfrm>
            <a:custGeom>
              <a:avLst/>
              <a:gdLst/>
              <a:ahLst/>
              <a:cxnLst/>
              <a:rect l="l" t="t" r="r" b="b"/>
              <a:pathLst>
                <a:path w="1391" h="533" extrusionOk="0">
                  <a:moveTo>
                    <a:pt x="915" y="0"/>
                  </a:moveTo>
                  <a:cubicBezTo>
                    <a:pt x="637" y="0"/>
                    <a:pt x="361" y="87"/>
                    <a:pt x="131" y="246"/>
                  </a:cubicBezTo>
                  <a:cubicBezTo>
                    <a:pt x="0" y="330"/>
                    <a:pt x="60" y="532"/>
                    <a:pt x="215" y="532"/>
                  </a:cubicBezTo>
                  <a:cubicBezTo>
                    <a:pt x="250" y="532"/>
                    <a:pt x="274" y="520"/>
                    <a:pt x="298" y="508"/>
                  </a:cubicBezTo>
                  <a:cubicBezTo>
                    <a:pt x="480" y="381"/>
                    <a:pt x="697" y="309"/>
                    <a:pt x="917" y="309"/>
                  </a:cubicBezTo>
                  <a:cubicBezTo>
                    <a:pt x="985" y="309"/>
                    <a:pt x="1053" y="316"/>
                    <a:pt x="1120" y="330"/>
                  </a:cubicBezTo>
                  <a:cubicBezTo>
                    <a:pt x="1135" y="333"/>
                    <a:pt x="1149" y="335"/>
                    <a:pt x="1162" y="335"/>
                  </a:cubicBezTo>
                  <a:cubicBezTo>
                    <a:pt x="1333" y="335"/>
                    <a:pt x="1390" y="76"/>
                    <a:pt x="1203" y="32"/>
                  </a:cubicBezTo>
                  <a:cubicBezTo>
                    <a:pt x="1108" y="11"/>
                    <a:pt x="1012" y="0"/>
                    <a:pt x="9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1"/>
            <p:cNvSpPr/>
            <p:nvPr/>
          </p:nvSpPr>
          <p:spPr>
            <a:xfrm>
              <a:off x="814575" y="1345550"/>
              <a:ext cx="20950" cy="22325"/>
            </a:xfrm>
            <a:custGeom>
              <a:avLst/>
              <a:gdLst/>
              <a:ahLst/>
              <a:cxnLst/>
              <a:rect l="l" t="t" r="r" b="b"/>
              <a:pathLst>
                <a:path w="838" h="893" extrusionOk="0">
                  <a:moveTo>
                    <a:pt x="213" y="0"/>
                  </a:moveTo>
                  <a:cubicBezTo>
                    <a:pt x="106" y="0"/>
                    <a:pt x="1" y="113"/>
                    <a:pt x="76" y="238"/>
                  </a:cubicBezTo>
                  <a:cubicBezTo>
                    <a:pt x="207" y="452"/>
                    <a:pt x="350" y="667"/>
                    <a:pt x="528" y="845"/>
                  </a:cubicBezTo>
                  <a:cubicBezTo>
                    <a:pt x="564" y="881"/>
                    <a:pt x="600" y="893"/>
                    <a:pt x="635" y="893"/>
                  </a:cubicBezTo>
                  <a:cubicBezTo>
                    <a:pt x="778" y="893"/>
                    <a:pt x="838" y="726"/>
                    <a:pt x="743" y="631"/>
                  </a:cubicBezTo>
                  <a:cubicBezTo>
                    <a:pt x="588" y="464"/>
                    <a:pt x="457" y="274"/>
                    <a:pt x="338" y="71"/>
                  </a:cubicBezTo>
                  <a:cubicBezTo>
                    <a:pt x="305" y="21"/>
                    <a:pt x="259" y="0"/>
                    <a:pt x="21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1"/>
            <p:cNvSpPr/>
            <p:nvPr/>
          </p:nvSpPr>
          <p:spPr>
            <a:xfrm>
              <a:off x="981075" y="1478000"/>
              <a:ext cx="109250" cy="70850"/>
            </a:xfrm>
            <a:custGeom>
              <a:avLst/>
              <a:gdLst/>
              <a:ahLst/>
              <a:cxnLst/>
              <a:rect l="l" t="t" r="r" b="b"/>
              <a:pathLst>
                <a:path w="4370" h="2834" extrusionOk="0">
                  <a:moveTo>
                    <a:pt x="4155" y="0"/>
                  </a:moveTo>
                  <a:lnTo>
                    <a:pt x="0" y="322"/>
                  </a:lnTo>
                  <a:lnTo>
                    <a:pt x="36" y="2643"/>
                  </a:lnTo>
                  <a:lnTo>
                    <a:pt x="2465" y="2834"/>
                  </a:lnTo>
                  <a:lnTo>
                    <a:pt x="4370" y="2512"/>
                  </a:lnTo>
                  <a:lnTo>
                    <a:pt x="4155" y="0"/>
                  </a:ln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1"/>
            <p:cNvSpPr/>
            <p:nvPr/>
          </p:nvSpPr>
          <p:spPr>
            <a:xfrm>
              <a:off x="1048625" y="1281125"/>
              <a:ext cx="44375" cy="19000"/>
            </a:xfrm>
            <a:custGeom>
              <a:avLst/>
              <a:gdLst/>
              <a:ahLst/>
              <a:cxnLst/>
              <a:rect l="l" t="t" r="r" b="b"/>
              <a:pathLst>
                <a:path w="1775" h="760" extrusionOk="0">
                  <a:moveTo>
                    <a:pt x="648" y="1"/>
                  </a:moveTo>
                  <a:cubicBezTo>
                    <a:pt x="431" y="1"/>
                    <a:pt x="195" y="30"/>
                    <a:pt x="72" y="172"/>
                  </a:cubicBezTo>
                  <a:cubicBezTo>
                    <a:pt x="25" y="231"/>
                    <a:pt x="1" y="291"/>
                    <a:pt x="1" y="362"/>
                  </a:cubicBezTo>
                  <a:cubicBezTo>
                    <a:pt x="1" y="458"/>
                    <a:pt x="48" y="672"/>
                    <a:pt x="167" y="719"/>
                  </a:cubicBezTo>
                  <a:cubicBezTo>
                    <a:pt x="215" y="743"/>
                    <a:pt x="275" y="743"/>
                    <a:pt x="322" y="743"/>
                  </a:cubicBezTo>
                  <a:cubicBezTo>
                    <a:pt x="525" y="755"/>
                    <a:pt x="727" y="755"/>
                    <a:pt x="929" y="755"/>
                  </a:cubicBezTo>
                  <a:cubicBezTo>
                    <a:pt x="968" y="758"/>
                    <a:pt x="1007" y="760"/>
                    <a:pt x="1046" y="760"/>
                  </a:cubicBezTo>
                  <a:cubicBezTo>
                    <a:pt x="1154" y="760"/>
                    <a:pt x="1265" y="749"/>
                    <a:pt x="1370" y="731"/>
                  </a:cubicBezTo>
                  <a:cubicBezTo>
                    <a:pt x="1537" y="708"/>
                    <a:pt x="1668" y="612"/>
                    <a:pt x="1739" y="458"/>
                  </a:cubicBezTo>
                  <a:cubicBezTo>
                    <a:pt x="1775" y="350"/>
                    <a:pt x="1727" y="231"/>
                    <a:pt x="1644" y="160"/>
                  </a:cubicBezTo>
                  <a:cubicBezTo>
                    <a:pt x="1453" y="5"/>
                    <a:pt x="1037" y="5"/>
                    <a:pt x="810" y="5"/>
                  </a:cubicBezTo>
                  <a:cubicBezTo>
                    <a:pt x="759" y="3"/>
                    <a:pt x="704" y="1"/>
                    <a:pt x="64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1"/>
            <p:cNvSpPr/>
            <p:nvPr/>
          </p:nvSpPr>
          <p:spPr>
            <a:xfrm>
              <a:off x="958150" y="1284775"/>
              <a:ext cx="44375" cy="19900"/>
            </a:xfrm>
            <a:custGeom>
              <a:avLst/>
              <a:gdLst/>
              <a:ahLst/>
              <a:cxnLst/>
              <a:rect l="l" t="t" r="r" b="b"/>
              <a:pathLst>
                <a:path w="1775" h="796" extrusionOk="0">
                  <a:moveTo>
                    <a:pt x="1185" y="0"/>
                  </a:moveTo>
                  <a:cubicBezTo>
                    <a:pt x="1099" y="0"/>
                    <a:pt x="1015" y="6"/>
                    <a:pt x="941" y="14"/>
                  </a:cubicBezTo>
                  <a:cubicBezTo>
                    <a:pt x="703" y="38"/>
                    <a:pt x="286" y="61"/>
                    <a:pt x="119" y="216"/>
                  </a:cubicBezTo>
                  <a:cubicBezTo>
                    <a:pt x="24" y="300"/>
                    <a:pt x="0" y="419"/>
                    <a:pt x="36" y="538"/>
                  </a:cubicBezTo>
                  <a:cubicBezTo>
                    <a:pt x="119" y="681"/>
                    <a:pt x="262" y="764"/>
                    <a:pt x="417" y="776"/>
                  </a:cubicBezTo>
                  <a:cubicBezTo>
                    <a:pt x="508" y="790"/>
                    <a:pt x="594" y="796"/>
                    <a:pt x="681" y="796"/>
                  </a:cubicBezTo>
                  <a:cubicBezTo>
                    <a:pt x="743" y="796"/>
                    <a:pt x="805" y="793"/>
                    <a:pt x="869" y="788"/>
                  </a:cubicBezTo>
                  <a:cubicBezTo>
                    <a:pt x="1060" y="764"/>
                    <a:pt x="1262" y="752"/>
                    <a:pt x="1465" y="728"/>
                  </a:cubicBezTo>
                  <a:cubicBezTo>
                    <a:pt x="1524" y="728"/>
                    <a:pt x="1572" y="716"/>
                    <a:pt x="1619" y="693"/>
                  </a:cubicBezTo>
                  <a:cubicBezTo>
                    <a:pt x="1739" y="633"/>
                    <a:pt x="1774" y="419"/>
                    <a:pt x="1762" y="323"/>
                  </a:cubicBezTo>
                  <a:cubicBezTo>
                    <a:pt x="1762" y="252"/>
                    <a:pt x="1727" y="192"/>
                    <a:pt x="1679" y="145"/>
                  </a:cubicBezTo>
                  <a:cubicBezTo>
                    <a:pt x="1565" y="30"/>
                    <a:pt x="1371" y="0"/>
                    <a:pt x="118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1"/>
            <p:cNvSpPr/>
            <p:nvPr/>
          </p:nvSpPr>
          <p:spPr>
            <a:xfrm>
              <a:off x="785075" y="1118900"/>
              <a:ext cx="450800" cy="233200"/>
            </a:xfrm>
            <a:custGeom>
              <a:avLst/>
              <a:gdLst/>
              <a:ahLst/>
              <a:cxnLst/>
              <a:rect l="l" t="t" r="r" b="b"/>
              <a:pathLst>
                <a:path w="18032" h="9328" extrusionOk="0">
                  <a:moveTo>
                    <a:pt x="9380" y="1"/>
                  </a:moveTo>
                  <a:cubicBezTo>
                    <a:pt x="0" y="1"/>
                    <a:pt x="2482" y="8375"/>
                    <a:pt x="2482" y="8375"/>
                  </a:cubicBezTo>
                  <a:lnTo>
                    <a:pt x="3554" y="9328"/>
                  </a:lnTo>
                  <a:cubicBezTo>
                    <a:pt x="3554" y="9328"/>
                    <a:pt x="3447" y="4589"/>
                    <a:pt x="4816" y="3113"/>
                  </a:cubicBezTo>
                  <a:lnTo>
                    <a:pt x="11102" y="5232"/>
                  </a:lnTo>
                  <a:lnTo>
                    <a:pt x="10328" y="4053"/>
                  </a:lnTo>
                  <a:lnTo>
                    <a:pt x="10328" y="4053"/>
                  </a:lnTo>
                  <a:cubicBezTo>
                    <a:pt x="10328" y="4053"/>
                    <a:pt x="10924" y="4172"/>
                    <a:pt x="11209" y="4244"/>
                  </a:cubicBezTo>
                  <a:cubicBezTo>
                    <a:pt x="11495" y="4291"/>
                    <a:pt x="11769" y="4351"/>
                    <a:pt x="12055" y="4411"/>
                  </a:cubicBezTo>
                  <a:cubicBezTo>
                    <a:pt x="13126" y="4625"/>
                    <a:pt x="14186" y="4827"/>
                    <a:pt x="15091" y="4970"/>
                  </a:cubicBezTo>
                  <a:lnTo>
                    <a:pt x="15377" y="8637"/>
                  </a:lnTo>
                  <a:lnTo>
                    <a:pt x="16329" y="7923"/>
                  </a:lnTo>
                  <a:cubicBezTo>
                    <a:pt x="16329" y="7923"/>
                    <a:pt x="18032" y="196"/>
                    <a:pt x="9757" y="5"/>
                  </a:cubicBezTo>
                  <a:cubicBezTo>
                    <a:pt x="9629" y="2"/>
                    <a:pt x="9504" y="1"/>
                    <a:pt x="93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1"/>
            <p:cNvSpPr/>
            <p:nvPr/>
          </p:nvSpPr>
          <p:spPr>
            <a:xfrm>
              <a:off x="1273350" y="2108725"/>
              <a:ext cx="456950" cy="378950"/>
            </a:xfrm>
            <a:custGeom>
              <a:avLst/>
              <a:gdLst/>
              <a:ahLst/>
              <a:cxnLst/>
              <a:rect l="l" t="t" r="r" b="b"/>
              <a:pathLst>
                <a:path w="18278" h="15158" extrusionOk="0">
                  <a:moveTo>
                    <a:pt x="16801" y="0"/>
                  </a:moveTo>
                  <a:lnTo>
                    <a:pt x="16051" y="12"/>
                  </a:lnTo>
                  <a:lnTo>
                    <a:pt x="394" y="417"/>
                  </a:lnTo>
                  <a:cubicBezTo>
                    <a:pt x="394" y="417"/>
                    <a:pt x="382" y="798"/>
                    <a:pt x="346" y="1417"/>
                  </a:cubicBezTo>
                  <a:cubicBezTo>
                    <a:pt x="311" y="2298"/>
                    <a:pt x="251" y="3679"/>
                    <a:pt x="203" y="5144"/>
                  </a:cubicBezTo>
                  <a:cubicBezTo>
                    <a:pt x="203" y="5156"/>
                    <a:pt x="191" y="5168"/>
                    <a:pt x="191" y="5180"/>
                  </a:cubicBezTo>
                  <a:cubicBezTo>
                    <a:pt x="191" y="5251"/>
                    <a:pt x="191" y="5311"/>
                    <a:pt x="191" y="5382"/>
                  </a:cubicBezTo>
                  <a:cubicBezTo>
                    <a:pt x="108" y="7561"/>
                    <a:pt x="25" y="9906"/>
                    <a:pt x="13" y="11121"/>
                  </a:cubicBezTo>
                  <a:cubicBezTo>
                    <a:pt x="1" y="12014"/>
                    <a:pt x="13" y="13550"/>
                    <a:pt x="37" y="15157"/>
                  </a:cubicBezTo>
                  <a:lnTo>
                    <a:pt x="8907" y="15157"/>
                  </a:lnTo>
                  <a:lnTo>
                    <a:pt x="9050" y="12121"/>
                  </a:lnTo>
                  <a:lnTo>
                    <a:pt x="9240" y="8156"/>
                  </a:lnTo>
                  <a:lnTo>
                    <a:pt x="9335" y="8966"/>
                  </a:lnTo>
                  <a:lnTo>
                    <a:pt x="10157" y="15157"/>
                  </a:lnTo>
                  <a:lnTo>
                    <a:pt x="18277" y="15157"/>
                  </a:lnTo>
                  <a:cubicBezTo>
                    <a:pt x="18122" y="13002"/>
                    <a:pt x="17956" y="10835"/>
                    <a:pt x="17848" y="9644"/>
                  </a:cubicBezTo>
                  <a:cubicBezTo>
                    <a:pt x="17753" y="8716"/>
                    <a:pt x="17586" y="7085"/>
                    <a:pt x="17408" y="5430"/>
                  </a:cubicBezTo>
                  <a:cubicBezTo>
                    <a:pt x="17396" y="5370"/>
                    <a:pt x="17396" y="5311"/>
                    <a:pt x="17384" y="5251"/>
                  </a:cubicBezTo>
                  <a:cubicBezTo>
                    <a:pt x="17241" y="3953"/>
                    <a:pt x="17098" y="2644"/>
                    <a:pt x="16979" y="1655"/>
                  </a:cubicBezTo>
                  <a:cubicBezTo>
                    <a:pt x="16872" y="667"/>
                    <a:pt x="16801" y="0"/>
                    <a:pt x="168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1"/>
            <p:cNvSpPr/>
            <p:nvPr/>
          </p:nvSpPr>
          <p:spPr>
            <a:xfrm>
              <a:off x="1277825" y="2135550"/>
              <a:ext cx="79050" cy="112200"/>
            </a:xfrm>
            <a:custGeom>
              <a:avLst/>
              <a:gdLst/>
              <a:ahLst/>
              <a:cxnLst/>
              <a:rect l="l" t="t" r="r" b="b"/>
              <a:pathLst>
                <a:path w="3162" h="4488" extrusionOk="0">
                  <a:moveTo>
                    <a:pt x="3004" y="0"/>
                  </a:moveTo>
                  <a:cubicBezTo>
                    <a:pt x="2931" y="0"/>
                    <a:pt x="2857" y="45"/>
                    <a:pt x="2846" y="142"/>
                  </a:cubicBezTo>
                  <a:cubicBezTo>
                    <a:pt x="2727" y="2809"/>
                    <a:pt x="179" y="4178"/>
                    <a:pt x="143" y="4190"/>
                  </a:cubicBezTo>
                  <a:cubicBezTo>
                    <a:pt x="1" y="4273"/>
                    <a:pt x="60" y="4488"/>
                    <a:pt x="215" y="4488"/>
                  </a:cubicBezTo>
                  <a:cubicBezTo>
                    <a:pt x="239" y="4488"/>
                    <a:pt x="262" y="4476"/>
                    <a:pt x="286" y="4464"/>
                  </a:cubicBezTo>
                  <a:cubicBezTo>
                    <a:pt x="405" y="4404"/>
                    <a:pt x="3025" y="2999"/>
                    <a:pt x="3156" y="154"/>
                  </a:cubicBezTo>
                  <a:cubicBezTo>
                    <a:pt x="3162" y="54"/>
                    <a:pt x="3084" y="0"/>
                    <a:pt x="30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1"/>
            <p:cNvSpPr/>
            <p:nvPr/>
          </p:nvSpPr>
          <p:spPr>
            <a:xfrm>
              <a:off x="1639175" y="2135425"/>
              <a:ext cx="71175" cy="110850"/>
            </a:xfrm>
            <a:custGeom>
              <a:avLst/>
              <a:gdLst/>
              <a:ahLst/>
              <a:cxnLst/>
              <a:rect l="l" t="t" r="r" b="b"/>
              <a:pathLst>
                <a:path w="2847" h="4434" extrusionOk="0">
                  <a:moveTo>
                    <a:pt x="159" y="1"/>
                  </a:moveTo>
                  <a:cubicBezTo>
                    <a:pt x="80" y="1"/>
                    <a:pt x="0" y="55"/>
                    <a:pt x="13" y="159"/>
                  </a:cubicBezTo>
                  <a:cubicBezTo>
                    <a:pt x="144" y="3004"/>
                    <a:pt x="2465" y="4362"/>
                    <a:pt x="2561" y="4421"/>
                  </a:cubicBezTo>
                  <a:cubicBezTo>
                    <a:pt x="2584" y="4433"/>
                    <a:pt x="2608" y="4433"/>
                    <a:pt x="2644" y="4433"/>
                  </a:cubicBezTo>
                  <a:cubicBezTo>
                    <a:pt x="2799" y="4433"/>
                    <a:pt x="2846" y="4231"/>
                    <a:pt x="2715" y="4147"/>
                  </a:cubicBezTo>
                  <a:cubicBezTo>
                    <a:pt x="2692" y="4135"/>
                    <a:pt x="441" y="2814"/>
                    <a:pt x="310" y="147"/>
                  </a:cubicBezTo>
                  <a:cubicBezTo>
                    <a:pt x="310" y="49"/>
                    <a:pt x="235" y="1"/>
                    <a:pt x="15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1"/>
            <p:cNvSpPr/>
            <p:nvPr/>
          </p:nvSpPr>
          <p:spPr>
            <a:xfrm>
              <a:off x="1494825" y="2274225"/>
              <a:ext cx="15200" cy="137525"/>
            </a:xfrm>
            <a:custGeom>
              <a:avLst/>
              <a:gdLst/>
              <a:ahLst/>
              <a:cxnLst/>
              <a:rect l="l" t="t" r="r" b="b"/>
              <a:pathLst>
                <a:path w="608" h="5501" extrusionOk="0">
                  <a:moveTo>
                    <a:pt x="465" y="0"/>
                  </a:moveTo>
                  <a:cubicBezTo>
                    <a:pt x="381" y="0"/>
                    <a:pt x="310" y="60"/>
                    <a:pt x="298" y="143"/>
                  </a:cubicBezTo>
                  <a:lnTo>
                    <a:pt x="0" y="5346"/>
                  </a:lnTo>
                  <a:cubicBezTo>
                    <a:pt x="0" y="5429"/>
                    <a:pt x="60" y="5501"/>
                    <a:pt x="143" y="5501"/>
                  </a:cubicBezTo>
                  <a:lnTo>
                    <a:pt x="155" y="5501"/>
                  </a:lnTo>
                  <a:cubicBezTo>
                    <a:pt x="238" y="5501"/>
                    <a:pt x="310" y="5441"/>
                    <a:pt x="310" y="5358"/>
                  </a:cubicBezTo>
                  <a:lnTo>
                    <a:pt x="607" y="167"/>
                  </a:lnTo>
                  <a:cubicBezTo>
                    <a:pt x="607" y="84"/>
                    <a:pt x="548" y="12"/>
                    <a:pt x="4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1"/>
            <p:cNvSpPr/>
            <p:nvPr/>
          </p:nvSpPr>
          <p:spPr>
            <a:xfrm>
              <a:off x="853075" y="1674625"/>
              <a:ext cx="99425" cy="79175"/>
            </a:xfrm>
            <a:custGeom>
              <a:avLst/>
              <a:gdLst/>
              <a:ahLst/>
              <a:cxnLst/>
              <a:rect l="l" t="t" r="r" b="b"/>
              <a:pathLst>
                <a:path w="3977" h="3167" extrusionOk="0">
                  <a:moveTo>
                    <a:pt x="963" y="0"/>
                  </a:moveTo>
                  <a:cubicBezTo>
                    <a:pt x="872" y="0"/>
                    <a:pt x="781" y="30"/>
                    <a:pt x="703" y="88"/>
                  </a:cubicBezTo>
                  <a:cubicBezTo>
                    <a:pt x="631" y="160"/>
                    <a:pt x="596" y="255"/>
                    <a:pt x="619" y="350"/>
                  </a:cubicBezTo>
                  <a:cubicBezTo>
                    <a:pt x="611" y="349"/>
                    <a:pt x="602" y="349"/>
                    <a:pt x="594" y="349"/>
                  </a:cubicBezTo>
                  <a:cubicBezTo>
                    <a:pt x="388" y="349"/>
                    <a:pt x="321" y="627"/>
                    <a:pt x="310" y="696"/>
                  </a:cubicBezTo>
                  <a:cubicBezTo>
                    <a:pt x="310" y="779"/>
                    <a:pt x="334" y="862"/>
                    <a:pt x="381" y="934"/>
                  </a:cubicBezTo>
                  <a:cubicBezTo>
                    <a:pt x="381" y="934"/>
                    <a:pt x="203" y="934"/>
                    <a:pt x="119" y="1208"/>
                  </a:cubicBezTo>
                  <a:cubicBezTo>
                    <a:pt x="72" y="1327"/>
                    <a:pt x="84" y="1470"/>
                    <a:pt x="179" y="1565"/>
                  </a:cubicBezTo>
                  <a:cubicBezTo>
                    <a:pt x="179" y="1565"/>
                    <a:pt x="0" y="1851"/>
                    <a:pt x="203" y="2029"/>
                  </a:cubicBezTo>
                  <a:cubicBezTo>
                    <a:pt x="298" y="2113"/>
                    <a:pt x="929" y="2613"/>
                    <a:pt x="2215" y="3065"/>
                  </a:cubicBezTo>
                  <a:cubicBezTo>
                    <a:pt x="2408" y="3135"/>
                    <a:pt x="2553" y="3167"/>
                    <a:pt x="2663" y="3167"/>
                  </a:cubicBezTo>
                  <a:cubicBezTo>
                    <a:pt x="2998" y="3167"/>
                    <a:pt x="3009" y="2873"/>
                    <a:pt x="3108" y="2505"/>
                  </a:cubicBezTo>
                  <a:lnTo>
                    <a:pt x="3275" y="1886"/>
                  </a:lnTo>
                  <a:cubicBezTo>
                    <a:pt x="3417" y="1374"/>
                    <a:pt x="3977" y="1398"/>
                    <a:pt x="2846" y="1005"/>
                  </a:cubicBezTo>
                  <a:cubicBezTo>
                    <a:pt x="2251" y="791"/>
                    <a:pt x="1667" y="279"/>
                    <a:pt x="1179" y="65"/>
                  </a:cubicBezTo>
                  <a:cubicBezTo>
                    <a:pt x="1114" y="21"/>
                    <a:pt x="1039" y="0"/>
                    <a:pt x="963" y="0"/>
                  </a:cubicBez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1"/>
            <p:cNvSpPr/>
            <p:nvPr/>
          </p:nvSpPr>
          <p:spPr>
            <a:xfrm>
              <a:off x="855250" y="1712250"/>
              <a:ext cx="38625" cy="19375"/>
            </a:xfrm>
            <a:custGeom>
              <a:avLst/>
              <a:gdLst/>
              <a:ahLst/>
              <a:cxnLst/>
              <a:rect l="l" t="t" r="r" b="b"/>
              <a:pathLst>
                <a:path w="1545" h="775" extrusionOk="0">
                  <a:moveTo>
                    <a:pt x="169" y="1"/>
                  </a:moveTo>
                  <a:cubicBezTo>
                    <a:pt x="59" y="1"/>
                    <a:pt x="0" y="154"/>
                    <a:pt x="104" y="227"/>
                  </a:cubicBezTo>
                  <a:cubicBezTo>
                    <a:pt x="104" y="227"/>
                    <a:pt x="782" y="560"/>
                    <a:pt x="1342" y="762"/>
                  </a:cubicBezTo>
                  <a:cubicBezTo>
                    <a:pt x="1354" y="762"/>
                    <a:pt x="1366" y="774"/>
                    <a:pt x="1378" y="774"/>
                  </a:cubicBezTo>
                  <a:cubicBezTo>
                    <a:pt x="1509" y="762"/>
                    <a:pt x="1544" y="584"/>
                    <a:pt x="1425" y="536"/>
                  </a:cubicBezTo>
                  <a:cubicBezTo>
                    <a:pt x="878" y="346"/>
                    <a:pt x="223" y="12"/>
                    <a:pt x="223" y="12"/>
                  </a:cubicBezTo>
                  <a:cubicBezTo>
                    <a:pt x="204" y="4"/>
                    <a:pt x="186" y="1"/>
                    <a:pt x="16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1"/>
            <p:cNvSpPr/>
            <p:nvPr/>
          </p:nvSpPr>
          <p:spPr>
            <a:xfrm>
              <a:off x="858625" y="1696675"/>
              <a:ext cx="39125" cy="20650"/>
            </a:xfrm>
            <a:custGeom>
              <a:avLst/>
              <a:gdLst/>
              <a:ahLst/>
              <a:cxnLst/>
              <a:rect l="l" t="t" r="r" b="b"/>
              <a:pathLst>
                <a:path w="1565" h="826" extrusionOk="0">
                  <a:moveTo>
                    <a:pt x="168" y="0"/>
                  </a:moveTo>
                  <a:cubicBezTo>
                    <a:pt x="61" y="0"/>
                    <a:pt x="1" y="148"/>
                    <a:pt x="112" y="218"/>
                  </a:cubicBezTo>
                  <a:cubicBezTo>
                    <a:pt x="517" y="445"/>
                    <a:pt x="933" y="647"/>
                    <a:pt x="1362" y="826"/>
                  </a:cubicBezTo>
                  <a:lnTo>
                    <a:pt x="1409" y="826"/>
                  </a:lnTo>
                  <a:cubicBezTo>
                    <a:pt x="1540" y="826"/>
                    <a:pt x="1564" y="647"/>
                    <a:pt x="1445" y="599"/>
                  </a:cubicBezTo>
                  <a:cubicBezTo>
                    <a:pt x="1028" y="433"/>
                    <a:pt x="624" y="242"/>
                    <a:pt x="231" y="16"/>
                  </a:cubicBezTo>
                  <a:cubicBezTo>
                    <a:pt x="209" y="5"/>
                    <a:pt x="188" y="0"/>
                    <a:pt x="1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1"/>
            <p:cNvSpPr/>
            <p:nvPr/>
          </p:nvSpPr>
          <p:spPr>
            <a:xfrm>
              <a:off x="865575" y="1682775"/>
              <a:ext cx="37225" cy="20575"/>
            </a:xfrm>
            <a:custGeom>
              <a:avLst/>
              <a:gdLst/>
              <a:ahLst/>
              <a:cxnLst/>
              <a:rect l="l" t="t" r="r" b="b"/>
              <a:pathLst>
                <a:path w="1489" h="823" extrusionOk="0">
                  <a:moveTo>
                    <a:pt x="108" y="1"/>
                  </a:moveTo>
                  <a:lnTo>
                    <a:pt x="0" y="203"/>
                  </a:lnTo>
                  <a:cubicBezTo>
                    <a:pt x="417" y="441"/>
                    <a:pt x="846" y="644"/>
                    <a:pt x="1286" y="822"/>
                  </a:cubicBezTo>
                  <a:lnTo>
                    <a:pt x="1322" y="822"/>
                  </a:lnTo>
                  <a:cubicBezTo>
                    <a:pt x="1453" y="822"/>
                    <a:pt x="1489" y="644"/>
                    <a:pt x="1370" y="596"/>
                  </a:cubicBezTo>
                  <a:cubicBezTo>
                    <a:pt x="941" y="417"/>
                    <a:pt x="512" y="227"/>
                    <a:pt x="10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1"/>
            <p:cNvSpPr/>
            <p:nvPr/>
          </p:nvSpPr>
          <p:spPr>
            <a:xfrm>
              <a:off x="892650" y="1669975"/>
              <a:ext cx="41250" cy="34700"/>
            </a:xfrm>
            <a:custGeom>
              <a:avLst/>
              <a:gdLst/>
              <a:ahLst/>
              <a:cxnLst/>
              <a:rect l="l" t="t" r="r" b="b"/>
              <a:pathLst>
                <a:path w="1650" h="1388" extrusionOk="0">
                  <a:moveTo>
                    <a:pt x="606" y="0"/>
                  </a:moveTo>
                  <a:cubicBezTo>
                    <a:pt x="565" y="0"/>
                    <a:pt x="526" y="12"/>
                    <a:pt x="489" y="36"/>
                  </a:cubicBezTo>
                  <a:cubicBezTo>
                    <a:pt x="1" y="358"/>
                    <a:pt x="870" y="1191"/>
                    <a:pt x="870" y="1191"/>
                  </a:cubicBezTo>
                  <a:cubicBezTo>
                    <a:pt x="870" y="1191"/>
                    <a:pt x="1323" y="1387"/>
                    <a:pt x="1536" y="1387"/>
                  </a:cubicBezTo>
                  <a:cubicBezTo>
                    <a:pt x="1606" y="1387"/>
                    <a:pt x="1650" y="1366"/>
                    <a:pt x="1644" y="1310"/>
                  </a:cubicBezTo>
                  <a:cubicBezTo>
                    <a:pt x="1632" y="1144"/>
                    <a:pt x="1453" y="905"/>
                    <a:pt x="1322" y="715"/>
                  </a:cubicBezTo>
                  <a:cubicBezTo>
                    <a:pt x="1110" y="371"/>
                    <a:pt x="837" y="0"/>
                    <a:pt x="606" y="0"/>
                  </a:cubicBez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1"/>
            <p:cNvSpPr/>
            <p:nvPr/>
          </p:nvSpPr>
          <p:spPr>
            <a:xfrm>
              <a:off x="897950" y="1676375"/>
              <a:ext cx="16450" cy="19525"/>
            </a:xfrm>
            <a:custGeom>
              <a:avLst/>
              <a:gdLst/>
              <a:ahLst/>
              <a:cxnLst/>
              <a:rect l="l" t="t" r="r" b="b"/>
              <a:pathLst>
                <a:path w="658" h="781" extrusionOk="0">
                  <a:moveTo>
                    <a:pt x="135" y="0"/>
                  </a:moveTo>
                  <a:cubicBezTo>
                    <a:pt x="67" y="0"/>
                    <a:pt x="0" y="61"/>
                    <a:pt x="15" y="149"/>
                  </a:cubicBezTo>
                  <a:cubicBezTo>
                    <a:pt x="110" y="376"/>
                    <a:pt x="241" y="578"/>
                    <a:pt x="420" y="745"/>
                  </a:cubicBezTo>
                  <a:cubicBezTo>
                    <a:pt x="444" y="769"/>
                    <a:pt x="468" y="780"/>
                    <a:pt x="503" y="780"/>
                  </a:cubicBezTo>
                  <a:cubicBezTo>
                    <a:pt x="598" y="780"/>
                    <a:pt x="658" y="661"/>
                    <a:pt x="587" y="578"/>
                  </a:cubicBezTo>
                  <a:cubicBezTo>
                    <a:pt x="432" y="435"/>
                    <a:pt x="325" y="268"/>
                    <a:pt x="241" y="78"/>
                  </a:cubicBezTo>
                  <a:cubicBezTo>
                    <a:pt x="219" y="23"/>
                    <a:pt x="177" y="0"/>
                    <a:pt x="13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1"/>
            <p:cNvSpPr/>
            <p:nvPr/>
          </p:nvSpPr>
          <p:spPr>
            <a:xfrm>
              <a:off x="903075" y="1595450"/>
              <a:ext cx="988850" cy="573925"/>
            </a:xfrm>
            <a:custGeom>
              <a:avLst/>
              <a:gdLst/>
              <a:ahLst/>
              <a:cxnLst/>
              <a:rect l="l" t="t" r="r" b="b"/>
              <a:pathLst>
                <a:path w="39554" h="22957" extrusionOk="0">
                  <a:moveTo>
                    <a:pt x="19582" y="0"/>
                  </a:moveTo>
                  <a:cubicBezTo>
                    <a:pt x="19407" y="0"/>
                    <a:pt x="19234" y="5"/>
                    <a:pt x="19062" y="17"/>
                  </a:cubicBezTo>
                  <a:cubicBezTo>
                    <a:pt x="15479" y="267"/>
                    <a:pt x="12990" y="2267"/>
                    <a:pt x="9478" y="3267"/>
                  </a:cubicBezTo>
                  <a:cubicBezTo>
                    <a:pt x="9175" y="3353"/>
                    <a:pt x="8829" y="3386"/>
                    <a:pt x="8456" y="3386"/>
                  </a:cubicBezTo>
                  <a:cubicBezTo>
                    <a:pt x="7055" y="3386"/>
                    <a:pt x="5259" y="2914"/>
                    <a:pt x="3839" y="2914"/>
                  </a:cubicBezTo>
                  <a:cubicBezTo>
                    <a:pt x="3416" y="2914"/>
                    <a:pt x="3027" y="2956"/>
                    <a:pt x="2691" y="3065"/>
                  </a:cubicBezTo>
                  <a:cubicBezTo>
                    <a:pt x="2179" y="3220"/>
                    <a:pt x="1727" y="3494"/>
                    <a:pt x="1358" y="3875"/>
                  </a:cubicBezTo>
                  <a:cubicBezTo>
                    <a:pt x="1" y="5268"/>
                    <a:pt x="143" y="7827"/>
                    <a:pt x="1929" y="8804"/>
                  </a:cubicBezTo>
                  <a:cubicBezTo>
                    <a:pt x="2763" y="9268"/>
                    <a:pt x="7073" y="10244"/>
                    <a:pt x="8347" y="10244"/>
                  </a:cubicBezTo>
                  <a:cubicBezTo>
                    <a:pt x="11300" y="10244"/>
                    <a:pt x="12121" y="9590"/>
                    <a:pt x="14479" y="8804"/>
                  </a:cubicBezTo>
                  <a:lnTo>
                    <a:pt x="14479" y="8804"/>
                  </a:lnTo>
                  <a:cubicBezTo>
                    <a:pt x="14514" y="11614"/>
                    <a:pt x="14431" y="21448"/>
                    <a:pt x="15443" y="22567"/>
                  </a:cubicBezTo>
                  <a:cubicBezTo>
                    <a:pt x="15702" y="22851"/>
                    <a:pt x="17216" y="22957"/>
                    <a:pt x="19228" y="22957"/>
                  </a:cubicBezTo>
                  <a:cubicBezTo>
                    <a:pt x="24049" y="22957"/>
                    <a:pt x="31733" y="22352"/>
                    <a:pt x="31909" y="22151"/>
                  </a:cubicBezTo>
                  <a:cubicBezTo>
                    <a:pt x="32255" y="21746"/>
                    <a:pt x="29790" y="7613"/>
                    <a:pt x="29838" y="7530"/>
                  </a:cubicBezTo>
                  <a:cubicBezTo>
                    <a:pt x="29840" y="7525"/>
                    <a:pt x="29847" y="7522"/>
                    <a:pt x="29858" y="7522"/>
                  </a:cubicBezTo>
                  <a:cubicBezTo>
                    <a:pt x="30038" y="7522"/>
                    <a:pt x="31340" y="8154"/>
                    <a:pt x="32505" y="9744"/>
                  </a:cubicBezTo>
                  <a:cubicBezTo>
                    <a:pt x="33921" y="11673"/>
                    <a:pt x="35255" y="14745"/>
                    <a:pt x="36053" y="14935"/>
                  </a:cubicBezTo>
                  <a:cubicBezTo>
                    <a:pt x="36376" y="15016"/>
                    <a:pt x="36765" y="15096"/>
                    <a:pt x="37161" y="15096"/>
                  </a:cubicBezTo>
                  <a:cubicBezTo>
                    <a:pt x="38107" y="15096"/>
                    <a:pt x="39095" y="14642"/>
                    <a:pt x="39339" y="12661"/>
                  </a:cubicBezTo>
                  <a:cubicBezTo>
                    <a:pt x="39553" y="10911"/>
                    <a:pt x="38184" y="7006"/>
                    <a:pt x="34779" y="4470"/>
                  </a:cubicBezTo>
                  <a:cubicBezTo>
                    <a:pt x="31204" y="1781"/>
                    <a:pt x="26179" y="58"/>
                    <a:pt x="23748" y="58"/>
                  </a:cubicBezTo>
                  <a:cubicBezTo>
                    <a:pt x="23564" y="58"/>
                    <a:pt x="23394" y="68"/>
                    <a:pt x="23242" y="88"/>
                  </a:cubicBezTo>
                  <a:cubicBezTo>
                    <a:pt x="22962" y="126"/>
                    <a:pt x="22675" y="141"/>
                    <a:pt x="22382" y="141"/>
                  </a:cubicBezTo>
                  <a:cubicBezTo>
                    <a:pt x="21468" y="141"/>
                    <a:pt x="20507" y="0"/>
                    <a:pt x="195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1"/>
            <p:cNvSpPr/>
            <p:nvPr/>
          </p:nvSpPr>
          <p:spPr>
            <a:xfrm>
              <a:off x="1259975" y="1784800"/>
              <a:ext cx="11925" cy="87900"/>
            </a:xfrm>
            <a:custGeom>
              <a:avLst/>
              <a:gdLst/>
              <a:ahLst/>
              <a:cxnLst/>
              <a:rect l="l" t="t" r="r" b="b"/>
              <a:pathLst>
                <a:path w="477" h="3516" extrusionOk="0">
                  <a:moveTo>
                    <a:pt x="157" y="0"/>
                  </a:moveTo>
                  <a:cubicBezTo>
                    <a:pt x="79" y="0"/>
                    <a:pt x="0" y="54"/>
                    <a:pt x="0" y="158"/>
                  </a:cubicBezTo>
                  <a:cubicBezTo>
                    <a:pt x="0" y="182"/>
                    <a:pt x="84" y="2278"/>
                    <a:pt x="167" y="3373"/>
                  </a:cubicBezTo>
                  <a:cubicBezTo>
                    <a:pt x="167" y="3456"/>
                    <a:pt x="238" y="3516"/>
                    <a:pt x="322" y="3516"/>
                  </a:cubicBezTo>
                  <a:lnTo>
                    <a:pt x="334" y="3516"/>
                  </a:lnTo>
                  <a:cubicBezTo>
                    <a:pt x="417" y="3516"/>
                    <a:pt x="476" y="3432"/>
                    <a:pt x="476" y="3349"/>
                  </a:cubicBezTo>
                  <a:cubicBezTo>
                    <a:pt x="393" y="2266"/>
                    <a:pt x="310" y="170"/>
                    <a:pt x="310" y="146"/>
                  </a:cubicBezTo>
                  <a:cubicBezTo>
                    <a:pt x="304" y="48"/>
                    <a:pt x="231" y="0"/>
                    <a:pt x="15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1"/>
            <p:cNvSpPr/>
            <p:nvPr/>
          </p:nvSpPr>
          <p:spPr>
            <a:xfrm>
              <a:off x="1220075" y="1228850"/>
              <a:ext cx="404350" cy="340575"/>
            </a:xfrm>
            <a:custGeom>
              <a:avLst/>
              <a:gdLst/>
              <a:ahLst/>
              <a:cxnLst/>
              <a:rect l="l" t="t" r="r" b="b"/>
              <a:pathLst>
                <a:path w="16174" h="13623" extrusionOk="0">
                  <a:moveTo>
                    <a:pt x="13574" y="1"/>
                  </a:moveTo>
                  <a:lnTo>
                    <a:pt x="3073" y="72"/>
                  </a:lnTo>
                  <a:cubicBezTo>
                    <a:pt x="2370" y="72"/>
                    <a:pt x="1787" y="608"/>
                    <a:pt x="1715" y="1310"/>
                  </a:cubicBezTo>
                  <a:lnTo>
                    <a:pt x="1549" y="3144"/>
                  </a:lnTo>
                  <a:cubicBezTo>
                    <a:pt x="1549" y="3168"/>
                    <a:pt x="1537" y="3203"/>
                    <a:pt x="1537" y="3227"/>
                  </a:cubicBezTo>
                  <a:cubicBezTo>
                    <a:pt x="1418" y="3930"/>
                    <a:pt x="1" y="13514"/>
                    <a:pt x="8823" y="13621"/>
                  </a:cubicBezTo>
                  <a:cubicBezTo>
                    <a:pt x="8861" y="13622"/>
                    <a:pt x="8898" y="13622"/>
                    <a:pt x="8936" y="13622"/>
                  </a:cubicBezTo>
                  <a:cubicBezTo>
                    <a:pt x="16174" y="13622"/>
                    <a:pt x="15429" y="4460"/>
                    <a:pt x="14931" y="1155"/>
                  </a:cubicBezTo>
                  <a:cubicBezTo>
                    <a:pt x="14824" y="489"/>
                    <a:pt x="14253" y="1"/>
                    <a:pt x="13574" y="1"/>
                  </a:cubicBez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1"/>
            <p:cNvSpPr/>
            <p:nvPr/>
          </p:nvSpPr>
          <p:spPr>
            <a:xfrm>
              <a:off x="1452775" y="1380150"/>
              <a:ext cx="35525" cy="29850"/>
            </a:xfrm>
            <a:custGeom>
              <a:avLst/>
              <a:gdLst/>
              <a:ahLst/>
              <a:cxnLst/>
              <a:rect l="l" t="t" r="r" b="b"/>
              <a:pathLst>
                <a:path w="1421" h="1194" extrusionOk="0">
                  <a:moveTo>
                    <a:pt x="772" y="1"/>
                  </a:moveTo>
                  <a:cubicBezTo>
                    <a:pt x="294" y="1"/>
                    <a:pt x="0" y="548"/>
                    <a:pt x="301" y="949"/>
                  </a:cubicBezTo>
                  <a:cubicBezTo>
                    <a:pt x="427" y="1117"/>
                    <a:pt x="605" y="1193"/>
                    <a:pt x="780" y="1193"/>
                  </a:cubicBezTo>
                  <a:cubicBezTo>
                    <a:pt x="1054" y="1193"/>
                    <a:pt x="1322" y="1007"/>
                    <a:pt x="1373" y="688"/>
                  </a:cubicBezTo>
                  <a:cubicBezTo>
                    <a:pt x="1420" y="354"/>
                    <a:pt x="1194" y="56"/>
                    <a:pt x="873" y="9"/>
                  </a:cubicBezTo>
                  <a:cubicBezTo>
                    <a:pt x="838" y="4"/>
                    <a:pt x="805" y="1"/>
                    <a:pt x="77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1"/>
            <p:cNvSpPr/>
            <p:nvPr/>
          </p:nvSpPr>
          <p:spPr>
            <a:xfrm>
              <a:off x="1378725" y="1379400"/>
              <a:ext cx="35300" cy="29825"/>
            </a:xfrm>
            <a:custGeom>
              <a:avLst/>
              <a:gdLst/>
              <a:ahLst/>
              <a:cxnLst/>
              <a:rect l="l" t="t" r="r" b="b"/>
              <a:pathLst>
                <a:path w="1412" h="1193" extrusionOk="0">
                  <a:moveTo>
                    <a:pt x="658" y="1"/>
                  </a:moveTo>
                  <a:cubicBezTo>
                    <a:pt x="407" y="1"/>
                    <a:pt x="157" y="157"/>
                    <a:pt x="84" y="444"/>
                  </a:cubicBezTo>
                  <a:cubicBezTo>
                    <a:pt x="1" y="753"/>
                    <a:pt x="179" y="1087"/>
                    <a:pt x="501" y="1170"/>
                  </a:cubicBezTo>
                  <a:cubicBezTo>
                    <a:pt x="556" y="1185"/>
                    <a:pt x="611" y="1193"/>
                    <a:pt x="664" y="1193"/>
                  </a:cubicBezTo>
                  <a:cubicBezTo>
                    <a:pt x="1098" y="1193"/>
                    <a:pt x="1412" y="704"/>
                    <a:pt x="1168" y="301"/>
                  </a:cubicBezTo>
                  <a:cubicBezTo>
                    <a:pt x="1052" y="97"/>
                    <a:pt x="854" y="1"/>
                    <a:pt x="6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1"/>
            <p:cNvSpPr/>
            <p:nvPr/>
          </p:nvSpPr>
          <p:spPr>
            <a:xfrm>
              <a:off x="1404425" y="1445375"/>
              <a:ext cx="55750" cy="14475"/>
            </a:xfrm>
            <a:custGeom>
              <a:avLst/>
              <a:gdLst/>
              <a:ahLst/>
              <a:cxnLst/>
              <a:rect l="l" t="t" r="r" b="b"/>
              <a:pathLst>
                <a:path w="2230" h="579" extrusionOk="0">
                  <a:moveTo>
                    <a:pt x="2006" y="1"/>
                  </a:moveTo>
                  <a:cubicBezTo>
                    <a:pt x="1977" y="1"/>
                    <a:pt x="1946" y="10"/>
                    <a:pt x="1914" y="31"/>
                  </a:cubicBezTo>
                  <a:cubicBezTo>
                    <a:pt x="1687" y="174"/>
                    <a:pt x="1425" y="257"/>
                    <a:pt x="1152" y="269"/>
                  </a:cubicBezTo>
                  <a:cubicBezTo>
                    <a:pt x="1130" y="270"/>
                    <a:pt x="1109" y="271"/>
                    <a:pt x="1088" y="271"/>
                  </a:cubicBezTo>
                  <a:cubicBezTo>
                    <a:pt x="813" y="271"/>
                    <a:pt x="549" y="199"/>
                    <a:pt x="306" y="55"/>
                  </a:cubicBezTo>
                  <a:cubicBezTo>
                    <a:pt x="280" y="40"/>
                    <a:pt x="255" y="34"/>
                    <a:pt x="230" y="34"/>
                  </a:cubicBezTo>
                  <a:cubicBezTo>
                    <a:pt x="96" y="34"/>
                    <a:pt x="1" y="226"/>
                    <a:pt x="151" y="317"/>
                  </a:cubicBezTo>
                  <a:cubicBezTo>
                    <a:pt x="425" y="484"/>
                    <a:pt x="759" y="579"/>
                    <a:pt x="1080" y="579"/>
                  </a:cubicBezTo>
                  <a:cubicBezTo>
                    <a:pt x="1116" y="579"/>
                    <a:pt x="1140" y="579"/>
                    <a:pt x="1164" y="567"/>
                  </a:cubicBezTo>
                  <a:cubicBezTo>
                    <a:pt x="1497" y="567"/>
                    <a:pt x="1806" y="460"/>
                    <a:pt x="2092" y="281"/>
                  </a:cubicBezTo>
                  <a:cubicBezTo>
                    <a:pt x="2229" y="193"/>
                    <a:pt x="2141" y="1"/>
                    <a:pt x="200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1"/>
            <p:cNvSpPr/>
            <p:nvPr/>
          </p:nvSpPr>
          <p:spPr>
            <a:xfrm>
              <a:off x="1574300" y="1387200"/>
              <a:ext cx="86325" cy="67600"/>
            </a:xfrm>
            <a:custGeom>
              <a:avLst/>
              <a:gdLst/>
              <a:ahLst/>
              <a:cxnLst/>
              <a:rect l="l" t="t" r="r" b="b"/>
              <a:pathLst>
                <a:path w="3453" h="2704" extrusionOk="0">
                  <a:moveTo>
                    <a:pt x="1831" y="0"/>
                  </a:moveTo>
                  <a:cubicBezTo>
                    <a:pt x="1388" y="0"/>
                    <a:pt x="929" y="75"/>
                    <a:pt x="607" y="132"/>
                  </a:cubicBezTo>
                  <a:lnTo>
                    <a:pt x="0" y="2703"/>
                  </a:lnTo>
                  <a:cubicBezTo>
                    <a:pt x="429" y="2668"/>
                    <a:pt x="1869" y="2656"/>
                    <a:pt x="2751" y="2037"/>
                  </a:cubicBezTo>
                  <a:cubicBezTo>
                    <a:pt x="3298" y="1656"/>
                    <a:pt x="3453" y="906"/>
                    <a:pt x="3048" y="406"/>
                  </a:cubicBezTo>
                  <a:cubicBezTo>
                    <a:pt x="2798" y="92"/>
                    <a:pt x="2323" y="0"/>
                    <a:pt x="1831" y="0"/>
                  </a:cubicBez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1"/>
            <p:cNvSpPr/>
            <p:nvPr/>
          </p:nvSpPr>
          <p:spPr>
            <a:xfrm>
              <a:off x="1608075" y="1401600"/>
              <a:ext cx="34400" cy="13300"/>
            </a:xfrm>
            <a:custGeom>
              <a:avLst/>
              <a:gdLst/>
              <a:ahLst/>
              <a:cxnLst/>
              <a:rect l="l" t="t" r="r" b="b"/>
              <a:pathLst>
                <a:path w="1376" h="532" extrusionOk="0">
                  <a:moveTo>
                    <a:pt x="461" y="0"/>
                  </a:moveTo>
                  <a:cubicBezTo>
                    <a:pt x="365" y="0"/>
                    <a:pt x="268" y="10"/>
                    <a:pt x="173" y="32"/>
                  </a:cubicBezTo>
                  <a:cubicBezTo>
                    <a:pt x="0" y="86"/>
                    <a:pt x="53" y="326"/>
                    <a:pt x="206" y="326"/>
                  </a:cubicBezTo>
                  <a:cubicBezTo>
                    <a:pt x="222" y="326"/>
                    <a:pt x="239" y="323"/>
                    <a:pt x="257" y="318"/>
                  </a:cubicBezTo>
                  <a:cubicBezTo>
                    <a:pt x="319" y="307"/>
                    <a:pt x="383" y="302"/>
                    <a:pt x="446" y="302"/>
                  </a:cubicBezTo>
                  <a:cubicBezTo>
                    <a:pt x="670" y="302"/>
                    <a:pt x="892" y="369"/>
                    <a:pt x="1078" y="508"/>
                  </a:cubicBezTo>
                  <a:cubicBezTo>
                    <a:pt x="1102" y="520"/>
                    <a:pt x="1138" y="532"/>
                    <a:pt x="1161" y="532"/>
                  </a:cubicBezTo>
                  <a:cubicBezTo>
                    <a:pt x="1316" y="520"/>
                    <a:pt x="1376" y="330"/>
                    <a:pt x="1245" y="246"/>
                  </a:cubicBezTo>
                  <a:cubicBezTo>
                    <a:pt x="1015" y="87"/>
                    <a:pt x="739" y="0"/>
                    <a:pt x="46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1"/>
            <p:cNvSpPr/>
            <p:nvPr/>
          </p:nvSpPr>
          <p:spPr>
            <a:xfrm>
              <a:off x="1612100" y="1406050"/>
              <a:ext cx="21100" cy="22550"/>
            </a:xfrm>
            <a:custGeom>
              <a:avLst/>
              <a:gdLst/>
              <a:ahLst/>
              <a:cxnLst/>
              <a:rect l="l" t="t" r="r" b="b"/>
              <a:pathLst>
                <a:path w="844" h="902" extrusionOk="0">
                  <a:moveTo>
                    <a:pt x="633" y="1"/>
                  </a:moveTo>
                  <a:cubicBezTo>
                    <a:pt x="584" y="1"/>
                    <a:pt x="534" y="24"/>
                    <a:pt x="500" y="80"/>
                  </a:cubicBezTo>
                  <a:cubicBezTo>
                    <a:pt x="393" y="283"/>
                    <a:pt x="250" y="461"/>
                    <a:pt x="96" y="640"/>
                  </a:cubicBezTo>
                  <a:cubicBezTo>
                    <a:pt x="0" y="735"/>
                    <a:pt x="72" y="902"/>
                    <a:pt x="203" y="902"/>
                  </a:cubicBezTo>
                  <a:cubicBezTo>
                    <a:pt x="250" y="902"/>
                    <a:pt x="286" y="878"/>
                    <a:pt x="310" y="854"/>
                  </a:cubicBezTo>
                  <a:cubicBezTo>
                    <a:pt x="488" y="664"/>
                    <a:pt x="643" y="461"/>
                    <a:pt x="762" y="235"/>
                  </a:cubicBezTo>
                  <a:cubicBezTo>
                    <a:pt x="844" y="112"/>
                    <a:pt x="741" y="1"/>
                    <a:pt x="63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1"/>
            <p:cNvSpPr/>
            <p:nvPr/>
          </p:nvSpPr>
          <p:spPr>
            <a:xfrm>
              <a:off x="1193600" y="1376600"/>
              <a:ext cx="83650" cy="70150"/>
            </a:xfrm>
            <a:custGeom>
              <a:avLst/>
              <a:gdLst/>
              <a:ahLst/>
              <a:cxnLst/>
              <a:rect l="l" t="t" r="r" b="b"/>
              <a:pathLst>
                <a:path w="3346" h="2806" extrusionOk="0">
                  <a:moveTo>
                    <a:pt x="1477" y="0"/>
                  </a:moveTo>
                  <a:cubicBezTo>
                    <a:pt x="1053" y="0"/>
                    <a:pt x="659" y="84"/>
                    <a:pt x="429" y="341"/>
                  </a:cubicBezTo>
                  <a:cubicBezTo>
                    <a:pt x="0" y="830"/>
                    <a:pt x="107" y="1592"/>
                    <a:pt x="631" y="1996"/>
                  </a:cubicBezTo>
                  <a:cubicBezTo>
                    <a:pt x="1476" y="2651"/>
                    <a:pt x="2917" y="2746"/>
                    <a:pt x="3346" y="2806"/>
                  </a:cubicBezTo>
                  <a:lnTo>
                    <a:pt x="2869" y="198"/>
                  </a:lnTo>
                  <a:cubicBezTo>
                    <a:pt x="2510" y="115"/>
                    <a:pt x="1973" y="0"/>
                    <a:pt x="1477" y="0"/>
                  </a:cubicBez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1"/>
            <p:cNvSpPr/>
            <p:nvPr/>
          </p:nvSpPr>
          <p:spPr>
            <a:xfrm>
              <a:off x="1211450" y="1391150"/>
              <a:ext cx="34925" cy="12150"/>
            </a:xfrm>
            <a:custGeom>
              <a:avLst/>
              <a:gdLst/>
              <a:ahLst/>
              <a:cxnLst/>
              <a:rect l="l" t="t" r="r" b="b"/>
              <a:pathLst>
                <a:path w="1397" h="486" extrusionOk="0">
                  <a:moveTo>
                    <a:pt x="873" y="0"/>
                  </a:moveTo>
                  <a:cubicBezTo>
                    <a:pt x="617" y="0"/>
                    <a:pt x="363" y="69"/>
                    <a:pt x="143" y="200"/>
                  </a:cubicBezTo>
                  <a:cubicBezTo>
                    <a:pt x="0" y="283"/>
                    <a:pt x="60" y="486"/>
                    <a:pt x="215" y="486"/>
                  </a:cubicBezTo>
                  <a:cubicBezTo>
                    <a:pt x="239" y="486"/>
                    <a:pt x="262" y="486"/>
                    <a:pt x="286" y="474"/>
                  </a:cubicBezTo>
                  <a:cubicBezTo>
                    <a:pt x="467" y="362"/>
                    <a:pt x="672" y="306"/>
                    <a:pt x="880" y="306"/>
                  </a:cubicBezTo>
                  <a:cubicBezTo>
                    <a:pt x="960" y="306"/>
                    <a:pt x="1040" y="314"/>
                    <a:pt x="1120" y="331"/>
                  </a:cubicBezTo>
                  <a:cubicBezTo>
                    <a:pt x="1141" y="339"/>
                    <a:pt x="1160" y="342"/>
                    <a:pt x="1179" y="342"/>
                  </a:cubicBezTo>
                  <a:cubicBezTo>
                    <a:pt x="1330" y="342"/>
                    <a:pt x="1396" y="109"/>
                    <a:pt x="1227" y="45"/>
                  </a:cubicBezTo>
                  <a:cubicBezTo>
                    <a:pt x="1110" y="15"/>
                    <a:pt x="992" y="0"/>
                    <a:pt x="8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1"/>
            <p:cNvSpPr/>
            <p:nvPr/>
          </p:nvSpPr>
          <p:spPr>
            <a:xfrm>
              <a:off x="1220850" y="1395150"/>
              <a:ext cx="20100" cy="23025"/>
            </a:xfrm>
            <a:custGeom>
              <a:avLst/>
              <a:gdLst/>
              <a:ahLst/>
              <a:cxnLst/>
              <a:rect l="l" t="t" r="r" b="b"/>
              <a:pathLst>
                <a:path w="804" h="921" extrusionOk="0">
                  <a:moveTo>
                    <a:pt x="208" y="0"/>
                  </a:moveTo>
                  <a:cubicBezTo>
                    <a:pt x="105" y="0"/>
                    <a:pt x="1" y="110"/>
                    <a:pt x="65" y="230"/>
                  </a:cubicBezTo>
                  <a:cubicBezTo>
                    <a:pt x="184" y="457"/>
                    <a:pt x="327" y="671"/>
                    <a:pt x="494" y="873"/>
                  </a:cubicBezTo>
                  <a:cubicBezTo>
                    <a:pt x="517" y="897"/>
                    <a:pt x="565" y="921"/>
                    <a:pt x="601" y="921"/>
                  </a:cubicBezTo>
                  <a:cubicBezTo>
                    <a:pt x="732" y="921"/>
                    <a:pt x="803" y="766"/>
                    <a:pt x="720" y="659"/>
                  </a:cubicBezTo>
                  <a:cubicBezTo>
                    <a:pt x="565" y="492"/>
                    <a:pt x="446" y="290"/>
                    <a:pt x="339" y="88"/>
                  </a:cubicBezTo>
                  <a:cubicBezTo>
                    <a:pt x="308" y="26"/>
                    <a:pt x="258" y="0"/>
                    <a:pt x="2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1"/>
            <p:cNvSpPr/>
            <p:nvPr/>
          </p:nvSpPr>
          <p:spPr>
            <a:xfrm>
              <a:off x="1376650" y="1543175"/>
              <a:ext cx="108375" cy="64925"/>
            </a:xfrm>
            <a:custGeom>
              <a:avLst/>
              <a:gdLst/>
              <a:ahLst/>
              <a:cxnLst/>
              <a:rect l="l" t="t" r="r" b="b"/>
              <a:pathLst>
                <a:path w="4335" h="2597" extrusionOk="0">
                  <a:moveTo>
                    <a:pt x="4263" y="1"/>
                  </a:moveTo>
                  <a:lnTo>
                    <a:pt x="108" y="72"/>
                  </a:lnTo>
                  <a:lnTo>
                    <a:pt x="0" y="2394"/>
                  </a:lnTo>
                  <a:lnTo>
                    <a:pt x="2370" y="2596"/>
                  </a:lnTo>
                  <a:lnTo>
                    <a:pt x="4334" y="2513"/>
                  </a:lnTo>
                  <a:lnTo>
                    <a:pt x="4263" y="1"/>
                  </a:lnTo>
                  <a:close/>
                </a:path>
              </a:pathLst>
            </a:custGeom>
            <a:solidFill>
              <a:srgbClr val="BF867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1"/>
            <p:cNvSpPr/>
            <p:nvPr/>
          </p:nvSpPr>
          <p:spPr>
            <a:xfrm>
              <a:off x="1457900" y="1345200"/>
              <a:ext cx="44375" cy="19850"/>
            </a:xfrm>
            <a:custGeom>
              <a:avLst/>
              <a:gdLst/>
              <a:ahLst/>
              <a:cxnLst/>
              <a:rect l="l" t="t" r="r" b="b"/>
              <a:pathLst>
                <a:path w="1775" h="794" extrusionOk="0">
                  <a:moveTo>
                    <a:pt x="582" y="0"/>
                  </a:moveTo>
                  <a:cubicBezTo>
                    <a:pt x="392" y="0"/>
                    <a:pt x="199" y="30"/>
                    <a:pt x="84" y="145"/>
                  </a:cubicBezTo>
                  <a:cubicBezTo>
                    <a:pt x="37" y="192"/>
                    <a:pt x="13" y="264"/>
                    <a:pt x="1" y="323"/>
                  </a:cubicBezTo>
                  <a:cubicBezTo>
                    <a:pt x="1" y="419"/>
                    <a:pt x="37" y="633"/>
                    <a:pt x="156" y="692"/>
                  </a:cubicBezTo>
                  <a:cubicBezTo>
                    <a:pt x="203" y="716"/>
                    <a:pt x="251" y="728"/>
                    <a:pt x="298" y="728"/>
                  </a:cubicBezTo>
                  <a:cubicBezTo>
                    <a:pt x="501" y="752"/>
                    <a:pt x="703" y="764"/>
                    <a:pt x="906" y="776"/>
                  </a:cubicBezTo>
                  <a:cubicBezTo>
                    <a:pt x="977" y="788"/>
                    <a:pt x="1052" y="794"/>
                    <a:pt x="1126" y="794"/>
                  </a:cubicBezTo>
                  <a:cubicBezTo>
                    <a:pt x="1200" y="794"/>
                    <a:pt x="1275" y="788"/>
                    <a:pt x="1346" y="776"/>
                  </a:cubicBezTo>
                  <a:cubicBezTo>
                    <a:pt x="1513" y="764"/>
                    <a:pt x="1656" y="669"/>
                    <a:pt x="1727" y="526"/>
                  </a:cubicBezTo>
                  <a:cubicBezTo>
                    <a:pt x="1775" y="419"/>
                    <a:pt x="1739" y="288"/>
                    <a:pt x="1656" y="216"/>
                  </a:cubicBezTo>
                  <a:cubicBezTo>
                    <a:pt x="1477" y="61"/>
                    <a:pt x="1060" y="38"/>
                    <a:pt x="834" y="14"/>
                  </a:cubicBezTo>
                  <a:cubicBezTo>
                    <a:pt x="756" y="6"/>
                    <a:pt x="669" y="0"/>
                    <a:pt x="58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1"/>
            <p:cNvSpPr/>
            <p:nvPr/>
          </p:nvSpPr>
          <p:spPr>
            <a:xfrm>
              <a:off x="1367125" y="1344525"/>
              <a:ext cx="44375" cy="19000"/>
            </a:xfrm>
            <a:custGeom>
              <a:avLst/>
              <a:gdLst/>
              <a:ahLst/>
              <a:cxnLst/>
              <a:rect l="l" t="t" r="r" b="b"/>
              <a:pathLst>
                <a:path w="1775" h="760" extrusionOk="0">
                  <a:moveTo>
                    <a:pt x="1127" y="1"/>
                  </a:moveTo>
                  <a:cubicBezTo>
                    <a:pt x="1071" y="1"/>
                    <a:pt x="1016" y="3"/>
                    <a:pt x="965" y="5"/>
                  </a:cubicBezTo>
                  <a:cubicBezTo>
                    <a:pt x="739" y="5"/>
                    <a:pt x="322" y="5"/>
                    <a:pt x="131" y="160"/>
                  </a:cubicBezTo>
                  <a:cubicBezTo>
                    <a:pt x="36" y="231"/>
                    <a:pt x="0" y="350"/>
                    <a:pt x="36" y="469"/>
                  </a:cubicBezTo>
                  <a:cubicBezTo>
                    <a:pt x="108" y="612"/>
                    <a:pt x="250" y="708"/>
                    <a:pt x="405" y="731"/>
                  </a:cubicBezTo>
                  <a:cubicBezTo>
                    <a:pt x="510" y="749"/>
                    <a:pt x="621" y="760"/>
                    <a:pt x="729" y="760"/>
                  </a:cubicBezTo>
                  <a:cubicBezTo>
                    <a:pt x="768" y="760"/>
                    <a:pt x="807" y="758"/>
                    <a:pt x="846" y="755"/>
                  </a:cubicBezTo>
                  <a:cubicBezTo>
                    <a:pt x="1048" y="755"/>
                    <a:pt x="1251" y="755"/>
                    <a:pt x="1453" y="743"/>
                  </a:cubicBezTo>
                  <a:cubicBezTo>
                    <a:pt x="1513" y="743"/>
                    <a:pt x="1560" y="731"/>
                    <a:pt x="1608" y="719"/>
                  </a:cubicBezTo>
                  <a:cubicBezTo>
                    <a:pt x="1727" y="660"/>
                    <a:pt x="1774" y="458"/>
                    <a:pt x="1774" y="350"/>
                  </a:cubicBezTo>
                  <a:cubicBezTo>
                    <a:pt x="1774" y="291"/>
                    <a:pt x="1751" y="219"/>
                    <a:pt x="1703" y="172"/>
                  </a:cubicBezTo>
                  <a:cubicBezTo>
                    <a:pt x="1580" y="30"/>
                    <a:pt x="1344" y="1"/>
                    <a:pt x="112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1"/>
            <p:cNvSpPr/>
            <p:nvPr/>
          </p:nvSpPr>
          <p:spPr>
            <a:xfrm>
              <a:off x="1247175" y="1314575"/>
              <a:ext cx="34850" cy="90525"/>
            </a:xfrm>
            <a:custGeom>
              <a:avLst/>
              <a:gdLst/>
              <a:ahLst/>
              <a:cxnLst/>
              <a:rect l="l" t="t" r="r" b="b"/>
              <a:pathLst>
                <a:path w="1394" h="3621" extrusionOk="0">
                  <a:moveTo>
                    <a:pt x="0" y="1"/>
                  </a:moveTo>
                  <a:lnTo>
                    <a:pt x="298" y="2608"/>
                  </a:lnTo>
                  <a:lnTo>
                    <a:pt x="1310" y="3620"/>
                  </a:lnTo>
                  <a:lnTo>
                    <a:pt x="139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1"/>
            <p:cNvSpPr/>
            <p:nvPr/>
          </p:nvSpPr>
          <p:spPr>
            <a:xfrm>
              <a:off x="1574000" y="1314575"/>
              <a:ext cx="34550" cy="90525"/>
            </a:xfrm>
            <a:custGeom>
              <a:avLst/>
              <a:gdLst/>
              <a:ahLst/>
              <a:cxnLst/>
              <a:rect l="l" t="t" r="r" b="b"/>
              <a:pathLst>
                <a:path w="1382" h="3621" extrusionOk="0">
                  <a:moveTo>
                    <a:pt x="0" y="1"/>
                  </a:moveTo>
                  <a:lnTo>
                    <a:pt x="84" y="3620"/>
                  </a:lnTo>
                  <a:lnTo>
                    <a:pt x="1084" y="2608"/>
                  </a:lnTo>
                  <a:lnTo>
                    <a:pt x="13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1"/>
            <p:cNvSpPr/>
            <p:nvPr/>
          </p:nvSpPr>
          <p:spPr>
            <a:xfrm>
              <a:off x="1234675" y="1209175"/>
              <a:ext cx="386975" cy="112675"/>
            </a:xfrm>
            <a:custGeom>
              <a:avLst/>
              <a:gdLst/>
              <a:ahLst/>
              <a:cxnLst/>
              <a:rect l="l" t="t" r="r" b="b"/>
              <a:pathLst>
                <a:path w="15479" h="4507" extrusionOk="0">
                  <a:moveTo>
                    <a:pt x="13957" y="1"/>
                  </a:moveTo>
                  <a:cubicBezTo>
                    <a:pt x="13940" y="1"/>
                    <a:pt x="13923" y="1"/>
                    <a:pt x="13907" y="2"/>
                  </a:cubicBezTo>
                  <a:lnTo>
                    <a:pt x="1369" y="180"/>
                  </a:lnTo>
                  <a:cubicBezTo>
                    <a:pt x="595" y="216"/>
                    <a:pt x="0" y="859"/>
                    <a:pt x="24" y="1621"/>
                  </a:cubicBezTo>
                  <a:cubicBezTo>
                    <a:pt x="36" y="2169"/>
                    <a:pt x="60" y="2776"/>
                    <a:pt x="95" y="3300"/>
                  </a:cubicBezTo>
                  <a:cubicBezTo>
                    <a:pt x="119" y="3943"/>
                    <a:pt x="655" y="4467"/>
                    <a:pt x="1310" y="4490"/>
                  </a:cubicBezTo>
                  <a:cubicBezTo>
                    <a:pt x="1597" y="4502"/>
                    <a:pt x="1927" y="4506"/>
                    <a:pt x="2292" y="4506"/>
                  </a:cubicBezTo>
                  <a:cubicBezTo>
                    <a:pt x="3606" y="4506"/>
                    <a:pt x="5362" y="4448"/>
                    <a:pt x="7153" y="4448"/>
                  </a:cubicBezTo>
                  <a:cubicBezTo>
                    <a:pt x="7475" y="4448"/>
                    <a:pt x="7798" y="4450"/>
                    <a:pt x="8120" y="4455"/>
                  </a:cubicBezTo>
                  <a:cubicBezTo>
                    <a:pt x="9608" y="4470"/>
                    <a:pt x="11072" y="4503"/>
                    <a:pt x="12284" y="4503"/>
                  </a:cubicBezTo>
                  <a:cubicBezTo>
                    <a:pt x="13962" y="4503"/>
                    <a:pt x="15155" y="4439"/>
                    <a:pt x="15252" y="4169"/>
                  </a:cubicBezTo>
                  <a:cubicBezTo>
                    <a:pt x="15478" y="3538"/>
                    <a:pt x="15478" y="2145"/>
                    <a:pt x="15216" y="1014"/>
                  </a:cubicBezTo>
                  <a:cubicBezTo>
                    <a:pt x="15089" y="423"/>
                    <a:pt x="14566" y="1"/>
                    <a:pt x="1395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1"/>
            <p:cNvSpPr/>
            <p:nvPr/>
          </p:nvSpPr>
          <p:spPr>
            <a:xfrm>
              <a:off x="1265025" y="1135525"/>
              <a:ext cx="325075" cy="122525"/>
            </a:xfrm>
            <a:custGeom>
              <a:avLst/>
              <a:gdLst/>
              <a:ahLst/>
              <a:cxnLst/>
              <a:rect l="l" t="t" r="r" b="b"/>
              <a:pathLst>
                <a:path w="13003" h="4901" extrusionOk="0">
                  <a:moveTo>
                    <a:pt x="6523" y="1"/>
                  </a:moveTo>
                  <a:cubicBezTo>
                    <a:pt x="1458" y="1"/>
                    <a:pt x="1" y="4043"/>
                    <a:pt x="1" y="4043"/>
                  </a:cubicBezTo>
                  <a:lnTo>
                    <a:pt x="13002" y="4900"/>
                  </a:lnTo>
                  <a:cubicBezTo>
                    <a:pt x="13002" y="4900"/>
                    <a:pt x="12216" y="197"/>
                    <a:pt x="6870" y="7"/>
                  </a:cubicBezTo>
                  <a:cubicBezTo>
                    <a:pt x="6753" y="3"/>
                    <a:pt x="6637" y="1"/>
                    <a:pt x="652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1"/>
            <p:cNvSpPr/>
            <p:nvPr/>
          </p:nvSpPr>
          <p:spPr>
            <a:xfrm>
              <a:off x="1269800" y="1204500"/>
              <a:ext cx="176225" cy="10675"/>
            </a:xfrm>
            <a:custGeom>
              <a:avLst/>
              <a:gdLst/>
              <a:ahLst/>
              <a:cxnLst/>
              <a:rect l="l" t="t" r="r" b="b"/>
              <a:pathLst>
                <a:path w="7049" h="427" extrusionOk="0">
                  <a:moveTo>
                    <a:pt x="4752" y="0"/>
                  </a:moveTo>
                  <a:cubicBezTo>
                    <a:pt x="2657" y="0"/>
                    <a:pt x="633" y="55"/>
                    <a:pt x="191" y="117"/>
                  </a:cubicBezTo>
                  <a:cubicBezTo>
                    <a:pt x="0" y="141"/>
                    <a:pt x="24" y="427"/>
                    <a:pt x="214" y="427"/>
                  </a:cubicBezTo>
                  <a:lnTo>
                    <a:pt x="238" y="427"/>
                  </a:lnTo>
                  <a:cubicBezTo>
                    <a:pt x="671" y="365"/>
                    <a:pt x="2674" y="310"/>
                    <a:pt x="4754" y="310"/>
                  </a:cubicBezTo>
                  <a:cubicBezTo>
                    <a:pt x="5475" y="310"/>
                    <a:pt x="6205" y="316"/>
                    <a:pt x="6882" y="332"/>
                  </a:cubicBezTo>
                  <a:cubicBezTo>
                    <a:pt x="6965" y="332"/>
                    <a:pt x="7037" y="272"/>
                    <a:pt x="7049" y="189"/>
                  </a:cubicBezTo>
                  <a:cubicBezTo>
                    <a:pt x="7049" y="94"/>
                    <a:pt x="6977" y="22"/>
                    <a:pt x="6894" y="22"/>
                  </a:cubicBezTo>
                  <a:cubicBezTo>
                    <a:pt x="6213" y="7"/>
                    <a:pt x="5479" y="0"/>
                    <a:pt x="475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1"/>
            <p:cNvSpPr/>
            <p:nvPr/>
          </p:nvSpPr>
          <p:spPr>
            <a:xfrm>
              <a:off x="1506725" y="1204475"/>
              <a:ext cx="87225" cy="9525"/>
            </a:xfrm>
            <a:custGeom>
              <a:avLst/>
              <a:gdLst/>
              <a:ahLst/>
              <a:cxnLst/>
              <a:rect l="l" t="t" r="r" b="b"/>
              <a:pathLst>
                <a:path w="3489" h="381" extrusionOk="0">
                  <a:moveTo>
                    <a:pt x="1243" y="1"/>
                  </a:moveTo>
                  <a:cubicBezTo>
                    <a:pt x="656" y="1"/>
                    <a:pt x="194" y="11"/>
                    <a:pt x="155" y="11"/>
                  </a:cubicBezTo>
                  <a:cubicBezTo>
                    <a:pt x="60" y="11"/>
                    <a:pt x="0" y="83"/>
                    <a:pt x="0" y="166"/>
                  </a:cubicBezTo>
                  <a:cubicBezTo>
                    <a:pt x="0" y="249"/>
                    <a:pt x="72" y="321"/>
                    <a:pt x="155" y="321"/>
                  </a:cubicBezTo>
                  <a:cubicBezTo>
                    <a:pt x="166" y="321"/>
                    <a:pt x="623" y="310"/>
                    <a:pt x="1213" y="310"/>
                  </a:cubicBezTo>
                  <a:cubicBezTo>
                    <a:pt x="1876" y="310"/>
                    <a:pt x="2708" y="324"/>
                    <a:pt x="3263" y="380"/>
                  </a:cubicBezTo>
                  <a:lnTo>
                    <a:pt x="3275" y="380"/>
                  </a:lnTo>
                  <a:cubicBezTo>
                    <a:pt x="3465" y="380"/>
                    <a:pt x="3489" y="95"/>
                    <a:pt x="3287" y="71"/>
                  </a:cubicBezTo>
                  <a:cubicBezTo>
                    <a:pt x="2726" y="14"/>
                    <a:pt x="1904" y="1"/>
                    <a:pt x="124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1"/>
            <p:cNvSpPr/>
            <p:nvPr/>
          </p:nvSpPr>
          <p:spPr>
            <a:xfrm>
              <a:off x="976875" y="1536850"/>
              <a:ext cx="119400" cy="14975"/>
            </a:xfrm>
            <a:custGeom>
              <a:avLst/>
              <a:gdLst/>
              <a:ahLst/>
              <a:cxnLst/>
              <a:rect l="l" t="t" r="r" b="b"/>
              <a:pathLst>
                <a:path w="4776" h="599" extrusionOk="0">
                  <a:moveTo>
                    <a:pt x="4556" y="1"/>
                  </a:moveTo>
                  <a:cubicBezTo>
                    <a:pt x="4535" y="1"/>
                    <a:pt x="4513" y="5"/>
                    <a:pt x="4490" y="15"/>
                  </a:cubicBezTo>
                  <a:cubicBezTo>
                    <a:pt x="3966" y="225"/>
                    <a:pt x="3185" y="288"/>
                    <a:pt x="2434" y="288"/>
                  </a:cubicBezTo>
                  <a:cubicBezTo>
                    <a:pt x="1308" y="288"/>
                    <a:pt x="249" y="146"/>
                    <a:pt x="228" y="146"/>
                  </a:cubicBezTo>
                  <a:cubicBezTo>
                    <a:pt x="217" y="144"/>
                    <a:pt x="206" y="144"/>
                    <a:pt x="196" y="144"/>
                  </a:cubicBezTo>
                  <a:cubicBezTo>
                    <a:pt x="22" y="144"/>
                    <a:pt x="0" y="422"/>
                    <a:pt x="192" y="444"/>
                  </a:cubicBezTo>
                  <a:cubicBezTo>
                    <a:pt x="930" y="539"/>
                    <a:pt x="1680" y="599"/>
                    <a:pt x="2430" y="599"/>
                  </a:cubicBezTo>
                  <a:cubicBezTo>
                    <a:pt x="3204" y="599"/>
                    <a:pt x="4026" y="527"/>
                    <a:pt x="4597" y="301"/>
                  </a:cubicBezTo>
                  <a:cubicBezTo>
                    <a:pt x="4775" y="238"/>
                    <a:pt x="4705" y="1"/>
                    <a:pt x="4556"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1"/>
            <p:cNvSpPr/>
            <p:nvPr/>
          </p:nvSpPr>
          <p:spPr>
            <a:xfrm>
              <a:off x="1364075" y="1598875"/>
              <a:ext cx="131675" cy="16375"/>
            </a:xfrm>
            <a:custGeom>
              <a:avLst/>
              <a:gdLst/>
              <a:ahLst/>
              <a:cxnLst/>
              <a:rect l="l" t="t" r="r" b="b"/>
              <a:pathLst>
                <a:path w="5267" h="655" extrusionOk="0">
                  <a:moveTo>
                    <a:pt x="210" y="0"/>
                  </a:moveTo>
                  <a:cubicBezTo>
                    <a:pt x="58" y="0"/>
                    <a:pt x="0" y="255"/>
                    <a:pt x="182" y="309"/>
                  </a:cubicBezTo>
                  <a:cubicBezTo>
                    <a:pt x="1034" y="536"/>
                    <a:pt x="1930" y="655"/>
                    <a:pt x="2817" y="655"/>
                  </a:cubicBezTo>
                  <a:cubicBezTo>
                    <a:pt x="2860" y="655"/>
                    <a:pt x="2902" y="654"/>
                    <a:pt x="2944" y="654"/>
                  </a:cubicBezTo>
                  <a:cubicBezTo>
                    <a:pt x="3659" y="654"/>
                    <a:pt x="4373" y="594"/>
                    <a:pt x="5075" y="463"/>
                  </a:cubicBezTo>
                  <a:cubicBezTo>
                    <a:pt x="5267" y="430"/>
                    <a:pt x="5235" y="151"/>
                    <a:pt x="5059" y="151"/>
                  </a:cubicBezTo>
                  <a:cubicBezTo>
                    <a:pt x="5049" y="151"/>
                    <a:pt x="5039" y="152"/>
                    <a:pt x="5028" y="154"/>
                  </a:cubicBezTo>
                  <a:cubicBezTo>
                    <a:pt x="4345" y="282"/>
                    <a:pt x="3656" y="346"/>
                    <a:pt x="2968" y="346"/>
                  </a:cubicBezTo>
                  <a:cubicBezTo>
                    <a:pt x="2059" y="346"/>
                    <a:pt x="1153" y="234"/>
                    <a:pt x="265" y="11"/>
                  </a:cubicBezTo>
                  <a:cubicBezTo>
                    <a:pt x="246" y="4"/>
                    <a:pt x="227" y="0"/>
                    <a:pt x="21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1"/>
            <p:cNvSpPr/>
            <p:nvPr/>
          </p:nvSpPr>
          <p:spPr>
            <a:xfrm>
              <a:off x="1649900" y="2039075"/>
              <a:ext cx="400975" cy="448600"/>
            </a:xfrm>
            <a:custGeom>
              <a:avLst/>
              <a:gdLst/>
              <a:ahLst/>
              <a:cxnLst/>
              <a:rect l="l" t="t" r="r" b="b"/>
              <a:pathLst>
                <a:path w="16039" h="17944" extrusionOk="0">
                  <a:moveTo>
                    <a:pt x="13990" y="0"/>
                  </a:moveTo>
                  <a:lnTo>
                    <a:pt x="1762" y="1239"/>
                  </a:lnTo>
                  <a:lnTo>
                    <a:pt x="1179" y="1298"/>
                  </a:lnTo>
                  <a:cubicBezTo>
                    <a:pt x="1155" y="1381"/>
                    <a:pt x="1143" y="1465"/>
                    <a:pt x="1131" y="1536"/>
                  </a:cubicBezTo>
                  <a:cubicBezTo>
                    <a:pt x="1096" y="1786"/>
                    <a:pt x="1048" y="2227"/>
                    <a:pt x="989" y="2798"/>
                  </a:cubicBezTo>
                  <a:cubicBezTo>
                    <a:pt x="941" y="3298"/>
                    <a:pt x="881" y="3906"/>
                    <a:pt x="810" y="4596"/>
                  </a:cubicBezTo>
                  <a:cubicBezTo>
                    <a:pt x="762" y="5144"/>
                    <a:pt x="703" y="5739"/>
                    <a:pt x="655" y="6382"/>
                  </a:cubicBezTo>
                  <a:cubicBezTo>
                    <a:pt x="643" y="6537"/>
                    <a:pt x="619" y="6704"/>
                    <a:pt x="608" y="6870"/>
                  </a:cubicBezTo>
                  <a:cubicBezTo>
                    <a:pt x="334" y="10204"/>
                    <a:pt x="48" y="14454"/>
                    <a:pt x="0" y="17943"/>
                  </a:cubicBezTo>
                  <a:lnTo>
                    <a:pt x="7370" y="17943"/>
                  </a:lnTo>
                  <a:lnTo>
                    <a:pt x="8347" y="11526"/>
                  </a:lnTo>
                  <a:lnTo>
                    <a:pt x="8347" y="11514"/>
                  </a:lnTo>
                  <a:lnTo>
                    <a:pt x="8561" y="10049"/>
                  </a:lnTo>
                  <a:lnTo>
                    <a:pt x="8632" y="10621"/>
                  </a:lnTo>
                  <a:lnTo>
                    <a:pt x="9573" y="17943"/>
                  </a:lnTo>
                  <a:lnTo>
                    <a:pt x="16038" y="17943"/>
                  </a:lnTo>
                  <a:cubicBezTo>
                    <a:pt x="15990" y="16026"/>
                    <a:pt x="15883" y="13859"/>
                    <a:pt x="15705" y="11585"/>
                  </a:cubicBezTo>
                  <a:cubicBezTo>
                    <a:pt x="15621" y="10383"/>
                    <a:pt x="15502" y="9156"/>
                    <a:pt x="15371" y="7918"/>
                  </a:cubicBezTo>
                  <a:cubicBezTo>
                    <a:pt x="15086" y="5394"/>
                    <a:pt x="14657" y="2894"/>
                    <a:pt x="14109" y="417"/>
                  </a:cubicBezTo>
                  <a:cubicBezTo>
                    <a:pt x="14074" y="274"/>
                    <a:pt x="14038" y="131"/>
                    <a:pt x="139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1"/>
            <p:cNvSpPr/>
            <p:nvPr/>
          </p:nvSpPr>
          <p:spPr>
            <a:xfrm>
              <a:off x="1857075" y="2252400"/>
              <a:ext cx="15225" cy="87025"/>
            </a:xfrm>
            <a:custGeom>
              <a:avLst/>
              <a:gdLst/>
              <a:ahLst/>
              <a:cxnLst/>
              <a:rect l="l" t="t" r="r" b="b"/>
              <a:pathLst>
                <a:path w="609" h="3481" extrusionOk="0">
                  <a:moveTo>
                    <a:pt x="507" y="0"/>
                  </a:moveTo>
                  <a:cubicBezTo>
                    <a:pt x="465" y="0"/>
                    <a:pt x="422" y="28"/>
                    <a:pt x="417" y="87"/>
                  </a:cubicBezTo>
                  <a:lnTo>
                    <a:pt x="0" y="3385"/>
                  </a:lnTo>
                  <a:cubicBezTo>
                    <a:pt x="0" y="3433"/>
                    <a:pt x="36" y="3481"/>
                    <a:pt x="83" y="3481"/>
                  </a:cubicBezTo>
                  <a:lnTo>
                    <a:pt x="95" y="3481"/>
                  </a:lnTo>
                  <a:cubicBezTo>
                    <a:pt x="143" y="3481"/>
                    <a:pt x="179" y="3445"/>
                    <a:pt x="179" y="3409"/>
                  </a:cubicBezTo>
                  <a:lnTo>
                    <a:pt x="595" y="111"/>
                  </a:lnTo>
                  <a:cubicBezTo>
                    <a:pt x="608" y="40"/>
                    <a:pt x="558" y="0"/>
                    <a:pt x="50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1"/>
            <p:cNvSpPr/>
            <p:nvPr/>
          </p:nvSpPr>
          <p:spPr>
            <a:xfrm>
              <a:off x="1587975" y="1375650"/>
              <a:ext cx="385200" cy="405675"/>
            </a:xfrm>
            <a:custGeom>
              <a:avLst/>
              <a:gdLst/>
              <a:ahLst/>
              <a:cxnLst/>
              <a:rect l="l" t="t" r="r" b="b"/>
              <a:pathLst>
                <a:path w="15408" h="16227" extrusionOk="0">
                  <a:moveTo>
                    <a:pt x="12244" y="0"/>
                  </a:moveTo>
                  <a:cubicBezTo>
                    <a:pt x="7876" y="0"/>
                    <a:pt x="1" y="1379"/>
                    <a:pt x="1" y="1379"/>
                  </a:cubicBezTo>
                  <a:cubicBezTo>
                    <a:pt x="1" y="1379"/>
                    <a:pt x="1203" y="14167"/>
                    <a:pt x="2287" y="16227"/>
                  </a:cubicBezTo>
                  <a:lnTo>
                    <a:pt x="15408" y="15798"/>
                  </a:lnTo>
                  <a:cubicBezTo>
                    <a:pt x="15408" y="15798"/>
                    <a:pt x="15384" y="2594"/>
                    <a:pt x="15074" y="701"/>
                  </a:cubicBezTo>
                  <a:cubicBezTo>
                    <a:pt x="14988" y="188"/>
                    <a:pt x="13854" y="0"/>
                    <a:pt x="122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1"/>
            <p:cNvSpPr/>
            <p:nvPr/>
          </p:nvSpPr>
          <p:spPr>
            <a:xfrm>
              <a:off x="1844575" y="1617550"/>
              <a:ext cx="324150" cy="243550"/>
            </a:xfrm>
            <a:custGeom>
              <a:avLst/>
              <a:gdLst/>
              <a:ahLst/>
              <a:cxnLst/>
              <a:rect l="l" t="t" r="r" b="b"/>
              <a:pathLst>
                <a:path w="12966" h="9742" extrusionOk="0">
                  <a:moveTo>
                    <a:pt x="10852" y="0"/>
                  </a:moveTo>
                  <a:cubicBezTo>
                    <a:pt x="8667" y="0"/>
                    <a:pt x="0" y="3217"/>
                    <a:pt x="0" y="3217"/>
                  </a:cubicBezTo>
                  <a:lnTo>
                    <a:pt x="1012" y="9741"/>
                  </a:lnTo>
                  <a:lnTo>
                    <a:pt x="11680" y="7074"/>
                  </a:lnTo>
                  <a:cubicBezTo>
                    <a:pt x="11680" y="7074"/>
                    <a:pt x="12966" y="85"/>
                    <a:pt x="10942" y="2"/>
                  </a:cubicBezTo>
                  <a:cubicBezTo>
                    <a:pt x="10913" y="1"/>
                    <a:pt x="10883" y="0"/>
                    <a:pt x="1085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1"/>
            <p:cNvSpPr/>
            <p:nvPr/>
          </p:nvSpPr>
          <p:spPr>
            <a:xfrm>
              <a:off x="1375750" y="1720275"/>
              <a:ext cx="217025" cy="268100"/>
            </a:xfrm>
            <a:custGeom>
              <a:avLst/>
              <a:gdLst/>
              <a:ahLst/>
              <a:cxnLst/>
              <a:rect l="l" t="t" r="r" b="b"/>
              <a:pathLst>
                <a:path w="8681" h="10724" extrusionOk="0">
                  <a:moveTo>
                    <a:pt x="2906" y="1"/>
                  </a:moveTo>
                  <a:lnTo>
                    <a:pt x="787" y="132"/>
                  </a:lnTo>
                  <a:cubicBezTo>
                    <a:pt x="787" y="132"/>
                    <a:pt x="1" y="9442"/>
                    <a:pt x="2370" y="10621"/>
                  </a:cubicBezTo>
                  <a:cubicBezTo>
                    <a:pt x="2513" y="10691"/>
                    <a:pt x="2683" y="10723"/>
                    <a:pt x="2874" y="10723"/>
                  </a:cubicBezTo>
                  <a:cubicBezTo>
                    <a:pt x="4756" y="10723"/>
                    <a:pt x="8680" y="7633"/>
                    <a:pt x="8680" y="7633"/>
                  </a:cubicBezTo>
                  <a:lnTo>
                    <a:pt x="6954" y="4716"/>
                  </a:lnTo>
                  <a:lnTo>
                    <a:pt x="4168" y="6371"/>
                  </a:lnTo>
                  <a:lnTo>
                    <a:pt x="2906" y="1"/>
                  </a:ln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1"/>
            <p:cNvSpPr/>
            <p:nvPr/>
          </p:nvSpPr>
          <p:spPr>
            <a:xfrm>
              <a:off x="1500175" y="1689250"/>
              <a:ext cx="611400" cy="388850"/>
            </a:xfrm>
            <a:custGeom>
              <a:avLst/>
              <a:gdLst/>
              <a:ahLst/>
              <a:cxnLst/>
              <a:rect l="l" t="t" r="r" b="b"/>
              <a:pathLst>
                <a:path w="24456" h="15554" extrusionOk="0">
                  <a:moveTo>
                    <a:pt x="12968" y="1"/>
                  </a:moveTo>
                  <a:cubicBezTo>
                    <a:pt x="11304" y="1"/>
                    <a:pt x="9405" y="174"/>
                    <a:pt x="8144" y="658"/>
                  </a:cubicBezTo>
                  <a:cubicBezTo>
                    <a:pt x="6001" y="1480"/>
                    <a:pt x="274" y="4873"/>
                    <a:pt x="155" y="5159"/>
                  </a:cubicBezTo>
                  <a:cubicBezTo>
                    <a:pt x="1" y="5492"/>
                    <a:pt x="2632" y="10148"/>
                    <a:pt x="2834" y="10195"/>
                  </a:cubicBezTo>
                  <a:cubicBezTo>
                    <a:pt x="2841" y="10197"/>
                    <a:pt x="2849" y="10198"/>
                    <a:pt x="2858" y="10198"/>
                  </a:cubicBezTo>
                  <a:cubicBezTo>
                    <a:pt x="3242" y="10198"/>
                    <a:pt x="5607" y="8720"/>
                    <a:pt x="6085" y="8243"/>
                  </a:cubicBezTo>
                  <a:cubicBezTo>
                    <a:pt x="6549" y="10552"/>
                    <a:pt x="6216" y="13243"/>
                    <a:pt x="6692" y="15553"/>
                  </a:cubicBezTo>
                  <a:cubicBezTo>
                    <a:pt x="10490" y="15351"/>
                    <a:pt x="20372" y="14708"/>
                    <a:pt x="20694" y="14208"/>
                  </a:cubicBezTo>
                  <a:cubicBezTo>
                    <a:pt x="20896" y="13874"/>
                    <a:pt x="19872" y="6802"/>
                    <a:pt x="19872" y="6802"/>
                  </a:cubicBezTo>
                  <a:lnTo>
                    <a:pt x="19872" y="6802"/>
                  </a:lnTo>
                  <a:cubicBezTo>
                    <a:pt x="19872" y="6802"/>
                    <a:pt x="21801" y="7219"/>
                    <a:pt x="24158" y="7624"/>
                  </a:cubicBezTo>
                  <a:cubicBezTo>
                    <a:pt x="24242" y="7028"/>
                    <a:pt x="24456" y="2540"/>
                    <a:pt x="24242" y="2468"/>
                  </a:cubicBezTo>
                  <a:cubicBezTo>
                    <a:pt x="20408" y="1277"/>
                    <a:pt x="19622" y="896"/>
                    <a:pt x="15741" y="194"/>
                  </a:cubicBezTo>
                  <a:cubicBezTo>
                    <a:pt x="15099" y="79"/>
                    <a:pt x="14087" y="1"/>
                    <a:pt x="12968"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1"/>
            <p:cNvSpPr/>
            <p:nvPr/>
          </p:nvSpPr>
          <p:spPr>
            <a:xfrm>
              <a:off x="1594050" y="1319375"/>
              <a:ext cx="371975" cy="345800"/>
            </a:xfrm>
            <a:custGeom>
              <a:avLst/>
              <a:gdLst/>
              <a:ahLst/>
              <a:cxnLst/>
              <a:rect l="l" t="t" r="r" b="b"/>
              <a:pathLst>
                <a:path w="14879" h="13832" extrusionOk="0">
                  <a:moveTo>
                    <a:pt x="10977" y="1"/>
                  </a:moveTo>
                  <a:cubicBezTo>
                    <a:pt x="10893" y="1"/>
                    <a:pt x="10808" y="4"/>
                    <a:pt x="10724" y="11"/>
                  </a:cubicBezTo>
                  <a:lnTo>
                    <a:pt x="3544" y="582"/>
                  </a:lnTo>
                  <a:cubicBezTo>
                    <a:pt x="1901" y="713"/>
                    <a:pt x="627" y="2059"/>
                    <a:pt x="591" y="3702"/>
                  </a:cubicBezTo>
                  <a:lnTo>
                    <a:pt x="591" y="3833"/>
                  </a:lnTo>
                  <a:cubicBezTo>
                    <a:pt x="591" y="3892"/>
                    <a:pt x="579" y="3964"/>
                    <a:pt x="579" y="4035"/>
                  </a:cubicBezTo>
                  <a:cubicBezTo>
                    <a:pt x="498" y="5031"/>
                    <a:pt x="1" y="13832"/>
                    <a:pt x="7914" y="13832"/>
                  </a:cubicBezTo>
                  <a:cubicBezTo>
                    <a:pt x="8138" y="13832"/>
                    <a:pt x="8367" y="13825"/>
                    <a:pt x="8604" y="13810"/>
                  </a:cubicBezTo>
                  <a:cubicBezTo>
                    <a:pt x="14879" y="13429"/>
                    <a:pt x="14760" y="6690"/>
                    <a:pt x="14129" y="2690"/>
                  </a:cubicBezTo>
                  <a:cubicBezTo>
                    <a:pt x="13880" y="1131"/>
                    <a:pt x="12528" y="1"/>
                    <a:pt x="10977" y="1"/>
                  </a:cubicBez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1"/>
            <p:cNvSpPr/>
            <p:nvPr/>
          </p:nvSpPr>
          <p:spPr>
            <a:xfrm>
              <a:off x="1808200" y="1473500"/>
              <a:ext cx="35200" cy="29950"/>
            </a:xfrm>
            <a:custGeom>
              <a:avLst/>
              <a:gdLst/>
              <a:ahLst/>
              <a:cxnLst/>
              <a:rect l="l" t="t" r="r" b="b"/>
              <a:pathLst>
                <a:path w="1408" h="1198" extrusionOk="0">
                  <a:moveTo>
                    <a:pt x="793" y="0"/>
                  </a:moveTo>
                  <a:cubicBezTo>
                    <a:pt x="295" y="0"/>
                    <a:pt x="0" y="596"/>
                    <a:pt x="336" y="990"/>
                  </a:cubicBezTo>
                  <a:cubicBezTo>
                    <a:pt x="462" y="1133"/>
                    <a:pt x="626" y="1197"/>
                    <a:pt x="786" y="1197"/>
                  </a:cubicBezTo>
                  <a:cubicBezTo>
                    <a:pt x="1079" y="1197"/>
                    <a:pt x="1361" y="983"/>
                    <a:pt x="1384" y="644"/>
                  </a:cubicBezTo>
                  <a:cubicBezTo>
                    <a:pt x="1407" y="311"/>
                    <a:pt x="1169" y="25"/>
                    <a:pt x="836" y="2"/>
                  </a:cubicBezTo>
                  <a:cubicBezTo>
                    <a:pt x="821" y="1"/>
                    <a:pt x="807" y="0"/>
                    <a:pt x="79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1"/>
            <p:cNvSpPr/>
            <p:nvPr/>
          </p:nvSpPr>
          <p:spPr>
            <a:xfrm>
              <a:off x="1734725" y="1478425"/>
              <a:ext cx="35500" cy="29900"/>
            </a:xfrm>
            <a:custGeom>
              <a:avLst/>
              <a:gdLst/>
              <a:ahLst/>
              <a:cxnLst/>
              <a:rect l="l" t="t" r="r" b="b"/>
              <a:pathLst>
                <a:path w="1420" h="1196" extrusionOk="0">
                  <a:moveTo>
                    <a:pt x="655" y="0"/>
                  </a:moveTo>
                  <a:cubicBezTo>
                    <a:pt x="390" y="0"/>
                    <a:pt x="128" y="173"/>
                    <a:pt x="72" y="483"/>
                  </a:cubicBezTo>
                  <a:cubicBezTo>
                    <a:pt x="1" y="805"/>
                    <a:pt x="215" y="1114"/>
                    <a:pt x="536" y="1186"/>
                  </a:cubicBezTo>
                  <a:cubicBezTo>
                    <a:pt x="575" y="1193"/>
                    <a:pt x="613" y="1196"/>
                    <a:pt x="649" y="1196"/>
                  </a:cubicBezTo>
                  <a:cubicBezTo>
                    <a:pt x="1113" y="1196"/>
                    <a:pt x="1419" y="665"/>
                    <a:pt x="1144" y="257"/>
                  </a:cubicBezTo>
                  <a:cubicBezTo>
                    <a:pt x="1022" y="82"/>
                    <a:pt x="838" y="0"/>
                    <a:pt x="65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1"/>
            <p:cNvSpPr/>
            <p:nvPr/>
          </p:nvSpPr>
          <p:spPr>
            <a:xfrm>
              <a:off x="1765050" y="1540375"/>
              <a:ext cx="54400" cy="15325"/>
            </a:xfrm>
            <a:custGeom>
              <a:avLst/>
              <a:gdLst/>
              <a:ahLst/>
              <a:cxnLst/>
              <a:rect l="l" t="t" r="r" b="b"/>
              <a:pathLst>
                <a:path w="2176" h="613" extrusionOk="0">
                  <a:moveTo>
                    <a:pt x="1966" y="0"/>
                  </a:moveTo>
                  <a:cubicBezTo>
                    <a:pt x="1939" y="0"/>
                    <a:pt x="1911" y="9"/>
                    <a:pt x="1883" y="29"/>
                  </a:cubicBezTo>
                  <a:cubicBezTo>
                    <a:pt x="1609" y="233"/>
                    <a:pt x="1278" y="337"/>
                    <a:pt x="944" y="337"/>
                  </a:cubicBezTo>
                  <a:cubicBezTo>
                    <a:pt x="712" y="337"/>
                    <a:pt x="479" y="287"/>
                    <a:pt x="264" y="184"/>
                  </a:cubicBezTo>
                  <a:cubicBezTo>
                    <a:pt x="242" y="172"/>
                    <a:pt x="220" y="167"/>
                    <a:pt x="199" y="167"/>
                  </a:cubicBezTo>
                  <a:cubicBezTo>
                    <a:pt x="77" y="167"/>
                    <a:pt x="1" y="351"/>
                    <a:pt x="133" y="422"/>
                  </a:cubicBezTo>
                  <a:cubicBezTo>
                    <a:pt x="383" y="541"/>
                    <a:pt x="657" y="613"/>
                    <a:pt x="943" y="613"/>
                  </a:cubicBezTo>
                  <a:cubicBezTo>
                    <a:pt x="1014" y="613"/>
                    <a:pt x="1086" y="601"/>
                    <a:pt x="1157" y="601"/>
                  </a:cubicBezTo>
                  <a:cubicBezTo>
                    <a:pt x="1478" y="565"/>
                    <a:pt x="1788" y="446"/>
                    <a:pt x="2050" y="244"/>
                  </a:cubicBezTo>
                  <a:cubicBezTo>
                    <a:pt x="2175" y="157"/>
                    <a:pt x="2082" y="0"/>
                    <a:pt x="196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1"/>
            <p:cNvSpPr/>
            <p:nvPr/>
          </p:nvSpPr>
          <p:spPr>
            <a:xfrm>
              <a:off x="1933850" y="1469750"/>
              <a:ext cx="83075" cy="70775"/>
            </a:xfrm>
            <a:custGeom>
              <a:avLst/>
              <a:gdLst/>
              <a:ahLst/>
              <a:cxnLst/>
              <a:rect l="l" t="t" r="r" b="b"/>
              <a:pathLst>
                <a:path w="3323" h="2831" extrusionOk="0">
                  <a:moveTo>
                    <a:pt x="1873" y="0"/>
                  </a:moveTo>
                  <a:cubicBezTo>
                    <a:pt x="1361" y="0"/>
                    <a:pt x="801" y="130"/>
                    <a:pt x="430" y="223"/>
                  </a:cubicBezTo>
                  <a:lnTo>
                    <a:pt x="1" y="2830"/>
                  </a:lnTo>
                  <a:cubicBezTo>
                    <a:pt x="441" y="2771"/>
                    <a:pt x="1870" y="2652"/>
                    <a:pt x="2704" y="1973"/>
                  </a:cubicBezTo>
                  <a:cubicBezTo>
                    <a:pt x="3216" y="1556"/>
                    <a:pt x="3323" y="794"/>
                    <a:pt x="2882" y="330"/>
                  </a:cubicBezTo>
                  <a:cubicBezTo>
                    <a:pt x="2655" y="82"/>
                    <a:pt x="2279" y="0"/>
                    <a:pt x="1873" y="0"/>
                  </a:cubicBez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1"/>
            <p:cNvSpPr/>
            <p:nvPr/>
          </p:nvSpPr>
          <p:spPr>
            <a:xfrm>
              <a:off x="1964875" y="1484700"/>
              <a:ext cx="33300" cy="11175"/>
            </a:xfrm>
            <a:custGeom>
              <a:avLst/>
              <a:gdLst/>
              <a:ahLst/>
              <a:cxnLst/>
              <a:rect l="l" t="t" r="r" b="b"/>
              <a:pathLst>
                <a:path w="1332" h="447" extrusionOk="0">
                  <a:moveTo>
                    <a:pt x="511" y="0"/>
                  </a:moveTo>
                  <a:cubicBezTo>
                    <a:pt x="386" y="0"/>
                    <a:pt x="262" y="17"/>
                    <a:pt x="141" y="54"/>
                  </a:cubicBezTo>
                  <a:cubicBezTo>
                    <a:pt x="1" y="118"/>
                    <a:pt x="66" y="310"/>
                    <a:pt x="194" y="310"/>
                  </a:cubicBezTo>
                  <a:cubicBezTo>
                    <a:pt x="208" y="310"/>
                    <a:pt x="222" y="308"/>
                    <a:pt x="236" y="304"/>
                  </a:cubicBezTo>
                  <a:cubicBezTo>
                    <a:pt x="325" y="281"/>
                    <a:pt x="415" y="271"/>
                    <a:pt x="506" y="271"/>
                  </a:cubicBezTo>
                  <a:cubicBezTo>
                    <a:pt x="708" y="271"/>
                    <a:pt x="909" y="324"/>
                    <a:pt x="1082" y="423"/>
                  </a:cubicBezTo>
                  <a:cubicBezTo>
                    <a:pt x="1105" y="435"/>
                    <a:pt x="1129" y="446"/>
                    <a:pt x="1153" y="446"/>
                  </a:cubicBezTo>
                  <a:cubicBezTo>
                    <a:pt x="1284" y="446"/>
                    <a:pt x="1332" y="256"/>
                    <a:pt x="1213" y="185"/>
                  </a:cubicBezTo>
                  <a:cubicBezTo>
                    <a:pt x="1000" y="66"/>
                    <a:pt x="755" y="0"/>
                    <a:pt x="51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1"/>
            <p:cNvSpPr/>
            <p:nvPr/>
          </p:nvSpPr>
          <p:spPr>
            <a:xfrm>
              <a:off x="1970175" y="1488775"/>
              <a:ext cx="18675" cy="22275"/>
            </a:xfrm>
            <a:custGeom>
              <a:avLst/>
              <a:gdLst/>
              <a:ahLst/>
              <a:cxnLst/>
              <a:rect l="l" t="t" r="r" b="b"/>
              <a:pathLst>
                <a:path w="747" h="891" extrusionOk="0">
                  <a:moveTo>
                    <a:pt x="567" y="1"/>
                  </a:moveTo>
                  <a:cubicBezTo>
                    <a:pt x="522" y="1"/>
                    <a:pt x="477" y="24"/>
                    <a:pt x="453" y="81"/>
                  </a:cubicBezTo>
                  <a:cubicBezTo>
                    <a:pt x="346" y="283"/>
                    <a:pt x="227" y="486"/>
                    <a:pt x="84" y="664"/>
                  </a:cubicBezTo>
                  <a:cubicBezTo>
                    <a:pt x="0" y="748"/>
                    <a:pt x="60" y="891"/>
                    <a:pt x="179" y="891"/>
                  </a:cubicBezTo>
                  <a:cubicBezTo>
                    <a:pt x="227" y="891"/>
                    <a:pt x="262" y="867"/>
                    <a:pt x="286" y="843"/>
                  </a:cubicBezTo>
                  <a:cubicBezTo>
                    <a:pt x="441" y="641"/>
                    <a:pt x="584" y="426"/>
                    <a:pt x="691" y="200"/>
                  </a:cubicBezTo>
                  <a:cubicBezTo>
                    <a:pt x="746" y="90"/>
                    <a:pt x="656" y="1"/>
                    <a:pt x="56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1"/>
            <p:cNvSpPr/>
            <p:nvPr/>
          </p:nvSpPr>
          <p:spPr>
            <a:xfrm>
              <a:off x="1550175" y="1487450"/>
              <a:ext cx="86950" cy="66775"/>
            </a:xfrm>
            <a:custGeom>
              <a:avLst/>
              <a:gdLst/>
              <a:ahLst/>
              <a:cxnLst/>
              <a:rect l="l" t="t" r="r" b="b"/>
              <a:pathLst>
                <a:path w="3478" h="2671" extrusionOk="0">
                  <a:moveTo>
                    <a:pt x="1677" y="0"/>
                  </a:moveTo>
                  <a:cubicBezTo>
                    <a:pt x="1159" y="0"/>
                    <a:pt x="651" y="96"/>
                    <a:pt x="394" y="432"/>
                  </a:cubicBezTo>
                  <a:cubicBezTo>
                    <a:pt x="1" y="932"/>
                    <a:pt x="167" y="1682"/>
                    <a:pt x="715" y="2051"/>
                  </a:cubicBezTo>
                  <a:cubicBezTo>
                    <a:pt x="1608" y="2646"/>
                    <a:pt x="3049" y="2646"/>
                    <a:pt x="3477" y="2670"/>
                  </a:cubicBezTo>
                  <a:lnTo>
                    <a:pt x="2823" y="110"/>
                  </a:lnTo>
                  <a:cubicBezTo>
                    <a:pt x="2519" y="62"/>
                    <a:pt x="2095" y="0"/>
                    <a:pt x="1677" y="0"/>
                  </a:cubicBez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1"/>
            <p:cNvSpPr/>
            <p:nvPr/>
          </p:nvSpPr>
          <p:spPr>
            <a:xfrm>
              <a:off x="1568925" y="1502225"/>
              <a:ext cx="33000" cy="12700"/>
            </a:xfrm>
            <a:custGeom>
              <a:avLst/>
              <a:gdLst/>
              <a:ahLst/>
              <a:cxnLst/>
              <a:rect l="l" t="t" r="r" b="b"/>
              <a:pathLst>
                <a:path w="1320" h="508" extrusionOk="0">
                  <a:moveTo>
                    <a:pt x="934" y="1"/>
                  </a:moveTo>
                  <a:cubicBezTo>
                    <a:pt x="642" y="1"/>
                    <a:pt x="353" y="88"/>
                    <a:pt x="108" y="257"/>
                  </a:cubicBezTo>
                  <a:cubicBezTo>
                    <a:pt x="1" y="329"/>
                    <a:pt x="48" y="507"/>
                    <a:pt x="179" y="507"/>
                  </a:cubicBezTo>
                  <a:cubicBezTo>
                    <a:pt x="215" y="507"/>
                    <a:pt x="239" y="496"/>
                    <a:pt x="263" y="484"/>
                  </a:cubicBezTo>
                  <a:cubicBezTo>
                    <a:pt x="453" y="341"/>
                    <a:pt x="681" y="267"/>
                    <a:pt x="916" y="267"/>
                  </a:cubicBezTo>
                  <a:cubicBezTo>
                    <a:pt x="976" y="267"/>
                    <a:pt x="1036" y="272"/>
                    <a:pt x="1096" y="281"/>
                  </a:cubicBezTo>
                  <a:cubicBezTo>
                    <a:pt x="1111" y="285"/>
                    <a:pt x="1124" y="287"/>
                    <a:pt x="1137" y="287"/>
                  </a:cubicBezTo>
                  <a:cubicBezTo>
                    <a:pt x="1273" y="287"/>
                    <a:pt x="1320" y="74"/>
                    <a:pt x="1168" y="19"/>
                  </a:cubicBezTo>
                  <a:cubicBezTo>
                    <a:pt x="1090" y="7"/>
                    <a:pt x="1012" y="1"/>
                    <a:pt x="93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1"/>
            <p:cNvSpPr/>
            <p:nvPr/>
          </p:nvSpPr>
          <p:spPr>
            <a:xfrm>
              <a:off x="1578075" y="1506975"/>
              <a:ext cx="20050" cy="21350"/>
            </a:xfrm>
            <a:custGeom>
              <a:avLst/>
              <a:gdLst/>
              <a:ahLst/>
              <a:cxnLst/>
              <a:rect l="l" t="t" r="r" b="b"/>
              <a:pathLst>
                <a:path w="802" h="854" extrusionOk="0">
                  <a:moveTo>
                    <a:pt x="189" y="1"/>
                  </a:moveTo>
                  <a:cubicBezTo>
                    <a:pt x="93" y="1"/>
                    <a:pt x="1" y="103"/>
                    <a:pt x="75" y="210"/>
                  </a:cubicBezTo>
                  <a:cubicBezTo>
                    <a:pt x="194" y="425"/>
                    <a:pt x="361" y="627"/>
                    <a:pt x="528" y="818"/>
                  </a:cubicBezTo>
                  <a:cubicBezTo>
                    <a:pt x="552" y="841"/>
                    <a:pt x="587" y="853"/>
                    <a:pt x="623" y="853"/>
                  </a:cubicBezTo>
                  <a:cubicBezTo>
                    <a:pt x="742" y="853"/>
                    <a:pt x="802" y="698"/>
                    <a:pt x="718" y="615"/>
                  </a:cubicBezTo>
                  <a:cubicBezTo>
                    <a:pt x="564" y="448"/>
                    <a:pt x="421" y="270"/>
                    <a:pt x="302" y="67"/>
                  </a:cubicBezTo>
                  <a:cubicBezTo>
                    <a:pt x="273" y="20"/>
                    <a:pt x="230" y="1"/>
                    <a:pt x="18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1"/>
            <p:cNvSpPr/>
            <p:nvPr/>
          </p:nvSpPr>
          <p:spPr>
            <a:xfrm>
              <a:off x="1747825" y="1635450"/>
              <a:ext cx="108375" cy="67600"/>
            </a:xfrm>
            <a:custGeom>
              <a:avLst/>
              <a:gdLst/>
              <a:ahLst/>
              <a:cxnLst/>
              <a:rect l="l" t="t" r="r" b="b"/>
              <a:pathLst>
                <a:path w="4335" h="2704" extrusionOk="0">
                  <a:moveTo>
                    <a:pt x="3965" y="0"/>
                  </a:moveTo>
                  <a:lnTo>
                    <a:pt x="96" y="370"/>
                  </a:lnTo>
                  <a:lnTo>
                    <a:pt x="1" y="2703"/>
                  </a:lnTo>
                  <a:lnTo>
                    <a:pt x="4334" y="2501"/>
                  </a:lnTo>
                  <a:lnTo>
                    <a:pt x="3965" y="0"/>
                  </a:ln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1"/>
            <p:cNvSpPr/>
            <p:nvPr/>
          </p:nvSpPr>
          <p:spPr>
            <a:xfrm>
              <a:off x="1811825" y="1443350"/>
              <a:ext cx="40500" cy="17400"/>
            </a:xfrm>
            <a:custGeom>
              <a:avLst/>
              <a:gdLst/>
              <a:ahLst/>
              <a:cxnLst/>
              <a:rect l="l" t="t" r="r" b="b"/>
              <a:pathLst>
                <a:path w="1620" h="696" extrusionOk="0">
                  <a:moveTo>
                    <a:pt x="593" y="0"/>
                  </a:moveTo>
                  <a:cubicBezTo>
                    <a:pt x="401" y="0"/>
                    <a:pt x="185" y="28"/>
                    <a:pt x="72" y="160"/>
                  </a:cubicBezTo>
                  <a:cubicBezTo>
                    <a:pt x="36" y="207"/>
                    <a:pt x="12" y="267"/>
                    <a:pt x="12" y="326"/>
                  </a:cubicBezTo>
                  <a:cubicBezTo>
                    <a:pt x="0" y="410"/>
                    <a:pt x="48" y="612"/>
                    <a:pt x="167" y="660"/>
                  </a:cubicBezTo>
                  <a:cubicBezTo>
                    <a:pt x="203" y="672"/>
                    <a:pt x="250" y="672"/>
                    <a:pt x="298" y="672"/>
                  </a:cubicBezTo>
                  <a:cubicBezTo>
                    <a:pt x="477" y="684"/>
                    <a:pt x="667" y="684"/>
                    <a:pt x="846" y="696"/>
                  </a:cubicBezTo>
                  <a:cubicBezTo>
                    <a:pt x="989" y="696"/>
                    <a:pt x="1120" y="684"/>
                    <a:pt x="1251" y="660"/>
                  </a:cubicBezTo>
                  <a:cubicBezTo>
                    <a:pt x="1405" y="648"/>
                    <a:pt x="1524" y="553"/>
                    <a:pt x="1584" y="422"/>
                  </a:cubicBezTo>
                  <a:cubicBezTo>
                    <a:pt x="1620" y="315"/>
                    <a:pt x="1584" y="207"/>
                    <a:pt x="1501" y="136"/>
                  </a:cubicBezTo>
                  <a:cubicBezTo>
                    <a:pt x="1334" y="5"/>
                    <a:pt x="953" y="5"/>
                    <a:pt x="739" y="5"/>
                  </a:cubicBezTo>
                  <a:cubicBezTo>
                    <a:pt x="693" y="2"/>
                    <a:pt x="644" y="0"/>
                    <a:pt x="59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1"/>
            <p:cNvSpPr/>
            <p:nvPr/>
          </p:nvSpPr>
          <p:spPr>
            <a:xfrm>
              <a:off x="1721925" y="1447575"/>
              <a:ext cx="40500" cy="18075"/>
            </a:xfrm>
            <a:custGeom>
              <a:avLst/>
              <a:gdLst/>
              <a:ahLst/>
              <a:cxnLst/>
              <a:rect l="l" t="t" r="r" b="b"/>
              <a:pathLst>
                <a:path w="1620" h="723" extrusionOk="0">
                  <a:moveTo>
                    <a:pt x="1092" y="0"/>
                  </a:moveTo>
                  <a:cubicBezTo>
                    <a:pt x="1011" y="0"/>
                    <a:pt x="931" y="7"/>
                    <a:pt x="858" y="15"/>
                  </a:cubicBezTo>
                  <a:cubicBezTo>
                    <a:pt x="656" y="38"/>
                    <a:pt x="275" y="62"/>
                    <a:pt x="108" y="205"/>
                  </a:cubicBezTo>
                  <a:cubicBezTo>
                    <a:pt x="36" y="265"/>
                    <a:pt x="1" y="384"/>
                    <a:pt x="36" y="479"/>
                  </a:cubicBezTo>
                  <a:cubicBezTo>
                    <a:pt x="108" y="610"/>
                    <a:pt x="239" y="693"/>
                    <a:pt x="394" y="705"/>
                  </a:cubicBezTo>
                  <a:cubicBezTo>
                    <a:pt x="459" y="717"/>
                    <a:pt x="525" y="723"/>
                    <a:pt x="592" y="723"/>
                  </a:cubicBezTo>
                  <a:cubicBezTo>
                    <a:pt x="658" y="723"/>
                    <a:pt x="727" y="717"/>
                    <a:pt x="798" y="705"/>
                  </a:cubicBezTo>
                  <a:cubicBezTo>
                    <a:pt x="977" y="693"/>
                    <a:pt x="1167" y="681"/>
                    <a:pt x="1346" y="658"/>
                  </a:cubicBezTo>
                  <a:cubicBezTo>
                    <a:pt x="1394" y="658"/>
                    <a:pt x="1441" y="646"/>
                    <a:pt x="1477" y="634"/>
                  </a:cubicBezTo>
                  <a:cubicBezTo>
                    <a:pt x="1584" y="574"/>
                    <a:pt x="1620" y="384"/>
                    <a:pt x="1608" y="300"/>
                  </a:cubicBezTo>
                  <a:cubicBezTo>
                    <a:pt x="1608" y="229"/>
                    <a:pt x="1584" y="169"/>
                    <a:pt x="1537" y="134"/>
                  </a:cubicBezTo>
                  <a:cubicBezTo>
                    <a:pt x="1432" y="29"/>
                    <a:pt x="1261" y="0"/>
                    <a:pt x="109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1"/>
            <p:cNvSpPr/>
            <p:nvPr/>
          </p:nvSpPr>
          <p:spPr>
            <a:xfrm>
              <a:off x="1813000" y="1615800"/>
              <a:ext cx="107925" cy="53300"/>
            </a:xfrm>
            <a:custGeom>
              <a:avLst/>
              <a:gdLst/>
              <a:ahLst/>
              <a:cxnLst/>
              <a:rect l="l" t="t" r="r" b="b"/>
              <a:pathLst>
                <a:path w="4317" h="2132" extrusionOk="0">
                  <a:moveTo>
                    <a:pt x="4121" y="1"/>
                  </a:moveTo>
                  <a:cubicBezTo>
                    <a:pt x="4087" y="1"/>
                    <a:pt x="4053" y="15"/>
                    <a:pt x="4025" y="48"/>
                  </a:cubicBezTo>
                  <a:cubicBezTo>
                    <a:pt x="2918" y="1441"/>
                    <a:pt x="1144" y="1787"/>
                    <a:pt x="180" y="1858"/>
                  </a:cubicBezTo>
                  <a:cubicBezTo>
                    <a:pt x="1" y="1870"/>
                    <a:pt x="13" y="2132"/>
                    <a:pt x="191" y="2132"/>
                  </a:cubicBezTo>
                  <a:lnTo>
                    <a:pt x="203" y="2132"/>
                  </a:lnTo>
                  <a:cubicBezTo>
                    <a:pt x="1204" y="2049"/>
                    <a:pt x="3061" y="1691"/>
                    <a:pt x="4228" y="227"/>
                  </a:cubicBezTo>
                  <a:cubicBezTo>
                    <a:pt x="4316" y="120"/>
                    <a:pt x="4220" y="1"/>
                    <a:pt x="412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1"/>
            <p:cNvSpPr/>
            <p:nvPr/>
          </p:nvSpPr>
          <p:spPr>
            <a:xfrm>
              <a:off x="1583825" y="1253950"/>
              <a:ext cx="387850" cy="183150"/>
            </a:xfrm>
            <a:custGeom>
              <a:avLst/>
              <a:gdLst/>
              <a:ahLst/>
              <a:cxnLst/>
              <a:rect l="l" t="t" r="r" b="b"/>
              <a:pathLst>
                <a:path w="15514" h="7326" extrusionOk="0">
                  <a:moveTo>
                    <a:pt x="7689" y="1"/>
                  </a:moveTo>
                  <a:cubicBezTo>
                    <a:pt x="7485" y="1"/>
                    <a:pt x="7280" y="7"/>
                    <a:pt x="7072" y="21"/>
                  </a:cubicBezTo>
                  <a:cubicBezTo>
                    <a:pt x="3191" y="259"/>
                    <a:pt x="643" y="2818"/>
                    <a:pt x="24" y="6855"/>
                  </a:cubicBezTo>
                  <a:cubicBezTo>
                    <a:pt x="0" y="7033"/>
                    <a:pt x="107" y="7200"/>
                    <a:pt x="286" y="7248"/>
                  </a:cubicBezTo>
                  <a:cubicBezTo>
                    <a:pt x="556" y="7294"/>
                    <a:pt x="837" y="7325"/>
                    <a:pt x="1622" y="7325"/>
                  </a:cubicBezTo>
                  <a:cubicBezTo>
                    <a:pt x="2047" y="7325"/>
                    <a:pt x="2619" y="7316"/>
                    <a:pt x="3417" y="7295"/>
                  </a:cubicBezTo>
                  <a:lnTo>
                    <a:pt x="4251" y="7271"/>
                  </a:lnTo>
                  <a:lnTo>
                    <a:pt x="4941" y="6057"/>
                  </a:lnTo>
                  <a:cubicBezTo>
                    <a:pt x="4941" y="6057"/>
                    <a:pt x="5377" y="7212"/>
                    <a:pt x="5558" y="7212"/>
                  </a:cubicBezTo>
                  <a:cubicBezTo>
                    <a:pt x="5559" y="7212"/>
                    <a:pt x="5559" y="7212"/>
                    <a:pt x="5560" y="7212"/>
                  </a:cubicBezTo>
                  <a:cubicBezTo>
                    <a:pt x="6180" y="7188"/>
                    <a:pt x="6858" y="7152"/>
                    <a:pt x="7596" y="7105"/>
                  </a:cubicBezTo>
                  <a:cubicBezTo>
                    <a:pt x="8573" y="7045"/>
                    <a:pt x="9454" y="6962"/>
                    <a:pt x="10251" y="6890"/>
                  </a:cubicBezTo>
                  <a:cubicBezTo>
                    <a:pt x="10454" y="6867"/>
                    <a:pt x="10644" y="5378"/>
                    <a:pt x="10644" y="5378"/>
                  </a:cubicBezTo>
                  <a:cubicBezTo>
                    <a:pt x="10644" y="5378"/>
                    <a:pt x="11160" y="6772"/>
                    <a:pt x="11331" y="6772"/>
                  </a:cubicBezTo>
                  <a:cubicBezTo>
                    <a:pt x="11332" y="6772"/>
                    <a:pt x="11334" y="6772"/>
                    <a:pt x="11335" y="6771"/>
                  </a:cubicBezTo>
                  <a:cubicBezTo>
                    <a:pt x="11644" y="6736"/>
                    <a:pt x="11942" y="6700"/>
                    <a:pt x="12216" y="6664"/>
                  </a:cubicBezTo>
                  <a:cubicBezTo>
                    <a:pt x="12383" y="6652"/>
                    <a:pt x="12549" y="5605"/>
                    <a:pt x="12549" y="5605"/>
                  </a:cubicBezTo>
                  <a:cubicBezTo>
                    <a:pt x="12549" y="5605"/>
                    <a:pt x="12991" y="6534"/>
                    <a:pt x="13151" y="6534"/>
                  </a:cubicBezTo>
                  <a:cubicBezTo>
                    <a:pt x="13153" y="6534"/>
                    <a:pt x="13155" y="6534"/>
                    <a:pt x="13157" y="6533"/>
                  </a:cubicBezTo>
                  <a:cubicBezTo>
                    <a:pt x="14240" y="6378"/>
                    <a:pt x="14954" y="6236"/>
                    <a:pt x="15300" y="6152"/>
                  </a:cubicBezTo>
                  <a:cubicBezTo>
                    <a:pt x="15443" y="6117"/>
                    <a:pt x="15514" y="5974"/>
                    <a:pt x="15478" y="5831"/>
                  </a:cubicBezTo>
                  <a:cubicBezTo>
                    <a:pt x="14419" y="2089"/>
                    <a:pt x="11311" y="1"/>
                    <a:pt x="768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1"/>
            <p:cNvSpPr/>
            <p:nvPr/>
          </p:nvSpPr>
          <p:spPr>
            <a:xfrm>
              <a:off x="1674900" y="1170725"/>
              <a:ext cx="186050" cy="169550"/>
            </a:xfrm>
            <a:custGeom>
              <a:avLst/>
              <a:gdLst/>
              <a:ahLst/>
              <a:cxnLst/>
              <a:rect l="l" t="t" r="r" b="b"/>
              <a:pathLst>
                <a:path w="7442" h="6782" extrusionOk="0">
                  <a:moveTo>
                    <a:pt x="3717" y="1"/>
                  </a:moveTo>
                  <a:cubicBezTo>
                    <a:pt x="2849" y="1"/>
                    <a:pt x="1983" y="331"/>
                    <a:pt x="1322" y="992"/>
                  </a:cubicBezTo>
                  <a:cubicBezTo>
                    <a:pt x="0" y="2314"/>
                    <a:pt x="0" y="4469"/>
                    <a:pt x="1322" y="5790"/>
                  </a:cubicBezTo>
                  <a:cubicBezTo>
                    <a:pt x="1983" y="6451"/>
                    <a:pt x="2849" y="6781"/>
                    <a:pt x="3717" y="6781"/>
                  </a:cubicBezTo>
                  <a:cubicBezTo>
                    <a:pt x="4584" y="6781"/>
                    <a:pt x="5454" y="6451"/>
                    <a:pt x="6120" y="5790"/>
                  </a:cubicBezTo>
                  <a:cubicBezTo>
                    <a:pt x="7442" y="4469"/>
                    <a:pt x="7442" y="2314"/>
                    <a:pt x="6120" y="992"/>
                  </a:cubicBezTo>
                  <a:cubicBezTo>
                    <a:pt x="5454" y="331"/>
                    <a:pt x="4584" y="1"/>
                    <a:pt x="37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1"/>
            <p:cNvSpPr/>
            <p:nvPr/>
          </p:nvSpPr>
          <p:spPr>
            <a:xfrm>
              <a:off x="1674300" y="1252625"/>
              <a:ext cx="189050" cy="34600"/>
            </a:xfrm>
            <a:custGeom>
              <a:avLst/>
              <a:gdLst/>
              <a:ahLst/>
              <a:cxnLst/>
              <a:rect l="l" t="t" r="r" b="b"/>
              <a:pathLst>
                <a:path w="7562" h="1384" extrusionOk="0">
                  <a:moveTo>
                    <a:pt x="7031" y="0"/>
                  </a:moveTo>
                  <a:cubicBezTo>
                    <a:pt x="7017" y="0"/>
                    <a:pt x="7004" y="1"/>
                    <a:pt x="6990" y="2"/>
                  </a:cubicBezTo>
                  <a:lnTo>
                    <a:pt x="477" y="371"/>
                  </a:lnTo>
                  <a:cubicBezTo>
                    <a:pt x="215" y="383"/>
                    <a:pt x="13" y="597"/>
                    <a:pt x="1" y="859"/>
                  </a:cubicBezTo>
                  <a:cubicBezTo>
                    <a:pt x="1" y="1150"/>
                    <a:pt x="227" y="1384"/>
                    <a:pt x="504" y="1384"/>
                  </a:cubicBezTo>
                  <a:cubicBezTo>
                    <a:pt x="511" y="1384"/>
                    <a:pt x="518" y="1384"/>
                    <a:pt x="525" y="1383"/>
                  </a:cubicBezTo>
                  <a:lnTo>
                    <a:pt x="7037" y="1205"/>
                  </a:lnTo>
                  <a:cubicBezTo>
                    <a:pt x="7335" y="1205"/>
                    <a:pt x="7561" y="955"/>
                    <a:pt x="7537" y="669"/>
                  </a:cubicBezTo>
                  <a:lnTo>
                    <a:pt x="7514" y="466"/>
                  </a:lnTo>
                  <a:cubicBezTo>
                    <a:pt x="7502" y="207"/>
                    <a:pt x="7287" y="0"/>
                    <a:pt x="7031"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1"/>
            <p:cNvSpPr/>
            <p:nvPr/>
          </p:nvSpPr>
          <p:spPr>
            <a:xfrm>
              <a:off x="2040425" y="2021800"/>
              <a:ext cx="431625" cy="465875"/>
            </a:xfrm>
            <a:custGeom>
              <a:avLst/>
              <a:gdLst/>
              <a:ahLst/>
              <a:cxnLst/>
              <a:rect l="l" t="t" r="r" b="b"/>
              <a:pathLst>
                <a:path w="17265" h="18635" extrusionOk="0">
                  <a:moveTo>
                    <a:pt x="14074" y="1"/>
                  </a:moveTo>
                  <a:lnTo>
                    <a:pt x="1191" y="84"/>
                  </a:lnTo>
                  <a:cubicBezTo>
                    <a:pt x="1096" y="548"/>
                    <a:pt x="1024" y="1025"/>
                    <a:pt x="977" y="1501"/>
                  </a:cubicBezTo>
                  <a:cubicBezTo>
                    <a:pt x="881" y="2311"/>
                    <a:pt x="750" y="3442"/>
                    <a:pt x="619" y="4763"/>
                  </a:cubicBezTo>
                  <a:cubicBezTo>
                    <a:pt x="608" y="4870"/>
                    <a:pt x="596" y="4978"/>
                    <a:pt x="584" y="5085"/>
                  </a:cubicBezTo>
                  <a:cubicBezTo>
                    <a:pt x="381" y="7204"/>
                    <a:pt x="179" y="9764"/>
                    <a:pt x="84" y="12276"/>
                  </a:cubicBezTo>
                  <a:cubicBezTo>
                    <a:pt x="0" y="14550"/>
                    <a:pt x="12" y="16789"/>
                    <a:pt x="191" y="18634"/>
                  </a:cubicBezTo>
                  <a:lnTo>
                    <a:pt x="6918" y="18634"/>
                  </a:lnTo>
                  <a:lnTo>
                    <a:pt x="7656" y="9740"/>
                  </a:lnTo>
                  <a:lnTo>
                    <a:pt x="7680" y="9502"/>
                  </a:lnTo>
                  <a:lnTo>
                    <a:pt x="8239" y="11871"/>
                  </a:lnTo>
                  <a:lnTo>
                    <a:pt x="9847" y="18634"/>
                  </a:lnTo>
                  <a:lnTo>
                    <a:pt x="17264" y="18634"/>
                  </a:lnTo>
                  <a:cubicBezTo>
                    <a:pt x="16943" y="14776"/>
                    <a:pt x="15955" y="9157"/>
                    <a:pt x="15169" y="5097"/>
                  </a:cubicBezTo>
                  <a:cubicBezTo>
                    <a:pt x="15133" y="4966"/>
                    <a:pt x="15109" y="4823"/>
                    <a:pt x="15086" y="4692"/>
                  </a:cubicBezTo>
                  <a:cubicBezTo>
                    <a:pt x="14788" y="3180"/>
                    <a:pt x="14526" y="1906"/>
                    <a:pt x="14335" y="1072"/>
                  </a:cubicBezTo>
                  <a:cubicBezTo>
                    <a:pt x="14264" y="715"/>
                    <a:pt x="14181" y="358"/>
                    <a:pt x="140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1"/>
            <p:cNvSpPr/>
            <p:nvPr/>
          </p:nvSpPr>
          <p:spPr>
            <a:xfrm>
              <a:off x="2220100" y="2218625"/>
              <a:ext cx="33175" cy="100850"/>
            </a:xfrm>
            <a:custGeom>
              <a:avLst/>
              <a:gdLst/>
              <a:ahLst/>
              <a:cxnLst/>
              <a:rect l="l" t="t" r="r" b="b"/>
              <a:pathLst>
                <a:path w="1327" h="4034" extrusionOk="0">
                  <a:moveTo>
                    <a:pt x="187" y="0"/>
                  </a:moveTo>
                  <a:cubicBezTo>
                    <a:pt x="95" y="0"/>
                    <a:pt x="0" y="79"/>
                    <a:pt x="29" y="200"/>
                  </a:cubicBezTo>
                  <a:lnTo>
                    <a:pt x="1005" y="3915"/>
                  </a:lnTo>
                  <a:cubicBezTo>
                    <a:pt x="1017" y="3986"/>
                    <a:pt x="1076" y="4034"/>
                    <a:pt x="1148" y="4034"/>
                  </a:cubicBezTo>
                  <a:cubicBezTo>
                    <a:pt x="1255" y="4034"/>
                    <a:pt x="1326" y="3939"/>
                    <a:pt x="1303" y="3844"/>
                  </a:cubicBezTo>
                  <a:lnTo>
                    <a:pt x="326" y="117"/>
                  </a:lnTo>
                  <a:cubicBezTo>
                    <a:pt x="307" y="36"/>
                    <a:pt x="248" y="0"/>
                    <a:pt x="18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1"/>
            <p:cNvSpPr/>
            <p:nvPr/>
          </p:nvSpPr>
          <p:spPr>
            <a:xfrm>
              <a:off x="2051125" y="2047850"/>
              <a:ext cx="79825" cy="101375"/>
            </a:xfrm>
            <a:custGeom>
              <a:avLst/>
              <a:gdLst/>
              <a:ahLst/>
              <a:cxnLst/>
              <a:rect l="l" t="t" r="r" b="b"/>
              <a:pathLst>
                <a:path w="3193" h="4055" extrusionOk="0">
                  <a:moveTo>
                    <a:pt x="3003" y="1"/>
                  </a:moveTo>
                  <a:cubicBezTo>
                    <a:pt x="2942" y="1"/>
                    <a:pt x="2882" y="34"/>
                    <a:pt x="2858" y="114"/>
                  </a:cubicBezTo>
                  <a:cubicBezTo>
                    <a:pt x="2358" y="1745"/>
                    <a:pt x="132" y="3769"/>
                    <a:pt x="108" y="3793"/>
                  </a:cubicBezTo>
                  <a:cubicBezTo>
                    <a:pt x="1" y="3888"/>
                    <a:pt x="72" y="4055"/>
                    <a:pt x="215" y="4055"/>
                  </a:cubicBezTo>
                  <a:cubicBezTo>
                    <a:pt x="251" y="4055"/>
                    <a:pt x="287" y="4043"/>
                    <a:pt x="311" y="4019"/>
                  </a:cubicBezTo>
                  <a:cubicBezTo>
                    <a:pt x="406" y="3936"/>
                    <a:pt x="2632" y="1912"/>
                    <a:pt x="3156" y="197"/>
                  </a:cubicBezTo>
                  <a:cubicBezTo>
                    <a:pt x="3192" y="81"/>
                    <a:pt x="3097" y="1"/>
                    <a:pt x="30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1"/>
            <p:cNvSpPr/>
            <p:nvPr/>
          </p:nvSpPr>
          <p:spPr>
            <a:xfrm>
              <a:off x="2344025" y="2047850"/>
              <a:ext cx="79800" cy="101375"/>
            </a:xfrm>
            <a:custGeom>
              <a:avLst/>
              <a:gdLst/>
              <a:ahLst/>
              <a:cxnLst/>
              <a:rect l="l" t="t" r="r" b="b"/>
              <a:pathLst>
                <a:path w="3192" h="4055" extrusionOk="0">
                  <a:moveTo>
                    <a:pt x="190" y="1"/>
                  </a:moveTo>
                  <a:cubicBezTo>
                    <a:pt x="96" y="1"/>
                    <a:pt x="0" y="81"/>
                    <a:pt x="36" y="197"/>
                  </a:cubicBezTo>
                  <a:cubicBezTo>
                    <a:pt x="560" y="1912"/>
                    <a:pt x="2787" y="3936"/>
                    <a:pt x="2882" y="4019"/>
                  </a:cubicBezTo>
                  <a:cubicBezTo>
                    <a:pt x="2906" y="4043"/>
                    <a:pt x="2942" y="4055"/>
                    <a:pt x="2989" y="4055"/>
                  </a:cubicBezTo>
                  <a:cubicBezTo>
                    <a:pt x="3120" y="4055"/>
                    <a:pt x="3192" y="3888"/>
                    <a:pt x="3084" y="3793"/>
                  </a:cubicBezTo>
                  <a:cubicBezTo>
                    <a:pt x="3061" y="3769"/>
                    <a:pt x="834" y="1745"/>
                    <a:pt x="334" y="114"/>
                  </a:cubicBezTo>
                  <a:cubicBezTo>
                    <a:pt x="311" y="34"/>
                    <a:pt x="251" y="1"/>
                    <a:pt x="1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1"/>
            <p:cNvSpPr/>
            <p:nvPr/>
          </p:nvSpPr>
          <p:spPr>
            <a:xfrm>
              <a:off x="2584525" y="1368450"/>
              <a:ext cx="74750" cy="90925"/>
            </a:xfrm>
            <a:custGeom>
              <a:avLst/>
              <a:gdLst/>
              <a:ahLst/>
              <a:cxnLst/>
              <a:rect l="l" t="t" r="r" b="b"/>
              <a:pathLst>
                <a:path w="2990" h="3637" extrusionOk="0">
                  <a:moveTo>
                    <a:pt x="1204" y="1"/>
                  </a:moveTo>
                  <a:cubicBezTo>
                    <a:pt x="1037" y="36"/>
                    <a:pt x="906" y="167"/>
                    <a:pt x="870" y="346"/>
                  </a:cubicBezTo>
                  <a:cubicBezTo>
                    <a:pt x="703" y="858"/>
                    <a:pt x="692" y="1632"/>
                    <a:pt x="453" y="2215"/>
                  </a:cubicBezTo>
                  <a:cubicBezTo>
                    <a:pt x="1" y="3322"/>
                    <a:pt x="358" y="2882"/>
                    <a:pt x="823" y="3120"/>
                  </a:cubicBezTo>
                  <a:lnTo>
                    <a:pt x="1394" y="3406"/>
                  </a:lnTo>
                  <a:cubicBezTo>
                    <a:pt x="1616" y="3517"/>
                    <a:pt x="1790" y="3637"/>
                    <a:pt x="1947" y="3637"/>
                  </a:cubicBezTo>
                  <a:cubicBezTo>
                    <a:pt x="2109" y="3637"/>
                    <a:pt x="2254" y="3508"/>
                    <a:pt x="2418" y="3108"/>
                  </a:cubicBezTo>
                  <a:cubicBezTo>
                    <a:pt x="2942" y="1846"/>
                    <a:pt x="2978" y="1048"/>
                    <a:pt x="2989" y="917"/>
                  </a:cubicBezTo>
                  <a:cubicBezTo>
                    <a:pt x="2989" y="644"/>
                    <a:pt x="2656" y="596"/>
                    <a:pt x="2656" y="596"/>
                  </a:cubicBezTo>
                  <a:cubicBezTo>
                    <a:pt x="2656" y="477"/>
                    <a:pt x="2585" y="394"/>
                    <a:pt x="2430" y="322"/>
                  </a:cubicBezTo>
                  <a:cubicBezTo>
                    <a:pt x="2343" y="282"/>
                    <a:pt x="2271" y="269"/>
                    <a:pt x="2215" y="269"/>
                  </a:cubicBezTo>
                  <a:cubicBezTo>
                    <a:pt x="2102" y="269"/>
                    <a:pt x="2049" y="322"/>
                    <a:pt x="2049" y="322"/>
                  </a:cubicBezTo>
                  <a:cubicBezTo>
                    <a:pt x="2037" y="239"/>
                    <a:pt x="1989" y="167"/>
                    <a:pt x="1918" y="120"/>
                  </a:cubicBezTo>
                  <a:cubicBezTo>
                    <a:pt x="1879" y="97"/>
                    <a:pt x="1751" y="23"/>
                    <a:pt x="1629" y="23"/>
                  </a:cubicBezTo>
                  <a:cubicBezTo>
                    <a:pt x="1563" y="23"/>
                    <a:pt x="1500" y="45"/>
                    <a:pt x="1454" y="108"/>
                  </a:cubicBezTo>
                  <a:cubicBezTo>
                    <a:pt x="1394" y="36"/>
                    <a:pt x="1299" y="1"/>
                    <a:pt x="1204" y="1"/>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1"/>
            <p:cNvSpPr/>
            <p:nvPr/>
          </p:nvSpPr>
          <p:spPr>
            <a:xfrm>
              <a:off x="2636925" y="1382900"/>
              <a:ext cx="17050" cy="37375"/>
            </a:xfrm>
            <a:custGeom>
              <a:avLst/>
              <a:gdLst/>
              <a:ahLst/>
              <a:cxnLst/>
              <a:rect l="l" t="t" r="r" b="b"/>
              <a:pathLst>
                <a:path w="682" h="1495" extrusionOk="0">
                  <a:moveTo>
                    <a:pt x="550" y="1"/>
                  </a:moveTo>
                  <a:cubicBezTo>
                    <a:pt x="505" y="1"/>
                    <a:pt x="460" y="24"/>
                    <a:pt x="441" y="77"/>
                  </a:cubicBezTo>
                  <a:cubicBezTo>
                    <a:pt x="441" y="89"/>
                    <a:pt x="239" y="792"/>
                    <a:pt x="24" y="1328"/>
                  </a:cubicBezTo>
                  <a:cubicBezTo>
                    <a:pt x="0" y="1387"/>
                    <a:pt x="36" y="1459"/>
                    <a:pt x="96" y="1482"/>
                  </a:cubicBezTo>
                  <a:cubicBezTo>
                    <a:pt x="108" y="1494"/>
                    <a:pt x="120" y="1494"/>
                    <a:pt x="143" y="1494"/>
                  </a:cubicBezTo>
                  <a:cubicBezTo>
                    <a:pt x="191" y="1494"/>
                    <a:pt x="227" y="1459"/>
                    <a:pt x="251" y="1423"/>
                  </a:cubicBezTo>
                  <a:cubicBezTo>
                    <a:pt x="465" y="887"/>
                    <a:pt x="667" y="161"/>
                    <a:pt x="667" y="137"/>
                  </a:cubicBezTo>
                  <a:cubicBezTo>
                    <a:pt x="681" y="52"/>
                    <a:pt x="615" y="1"/>
                    <a:pt x="55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1"/>
            <p:cNvSpPr/>
            <p:nvPr/>
          </p:nvSpPr>
          <p:spPr>
            <a:xfrm>
              <a:off x="2623825" y="1375225"/>
              <a:ext cx="16275" cy="38500"/>
            </a:xfrm>
            <a:custGeom>
              <a:avLst/>
              <a:gdLst/>
              <a:ahLst/>
              <a:cxnLst/>
              <a:rect l="l" t="t" r="r" b="b"/>
              <a:pathLst>
                <a:path w="651" h="1540" extrusionOk="0">
                  <a:moveTo>
                    <a:pt x="520" y="1"/>
                  </a:moveTo>
                  <a:cubicBezTo>
                    <a:pt x="472" y="1"/>
                    <a:pt x="425" y="27"/>
                    <a:pt x="405" y="87"/>
                  </a:cubicBezTo>
                  <a:cubicBezTo>
                    <a:pt x="310" y="527"/>
                    <a:pt x="179" y="956"/>
                    <a:pt x="24" y="1385"/>
                  </a:cubicBezTo>
                  <a:cubicBezTo>
                    <a:pt x="1" y="1456"/>
                    <a:pt x="48" y="1539"/>
                    <a:pt x="132" y="1539"/>
                  </a:cubicBezTo>
                  <a:cubicBezTo>
                    <a:pt x="191" y="1539"/>
                    <a:pt x="227" y="1516"/>
                    <a:pt x="251" y="1468"/>
                  </a:cubicBezTo>
                  <a:cubicBezTo>
                    <a:pt x="405" y="1027"/>
                    <a:pt x="536" y="587"/>
                    <a:pt x="644" y="134"/>
                  </a:cubicBezTo>
                  <a:cubicBezTo>
                    <a:pt x="650" y="51"/>
                    <a:pt x="585" y="1"/>
                    <a:pt x="52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1"/>
            <p:cNvSpPr/>
            <p:nvPr/>
          </p:nvSpPr>
          <p:spPr>
            <a:xfrm>
              <a:off x="2609850" y="1368400"/>
              <a:ext cx="16675" cy="39675"/>
            </a:xfrm>
            <a:custGeom>
              <a:avLst/>
              <a:gdLst/>
              <a:ahLst/>
              <a:cxnLst/>
              <a:rect l="l" t="t" r="r" b="b"/>
              <a:pathLst>
                <a:path w="667" h="1587" extrusionOk="0">
                  <a:moveTo>
                    <a:pt x="541" y="1"/>
                  </a:moveTo>
                  <a:cubicBezTo>
                    <a:pt x="488" y="1"/>
                    <a:pt x="439" y="45"/>
                    <a:pt x="429" y="98"/>
                  </a:cubicBezTo>
                  <a:cubicBezTo>
                    <a:pt x="321" y="550"/>
                    <a:pt x="191" y="991"/>
                    <a:pt x="36" y="1431"/>
                  </a:cubicBezTo>
                  <a:cubicBezTo>
                    <a:pt x="0" y="1503"/>
                    <a:pt x="60" y="1586"/>
                    <a:pt x="143" y="1586"/>
                  </a:cubicBezTo>
                  <a:cubicBezTo>
                    <a:pt x="191" y="1586"/>
                    <a:pt x="238" y="1562"/>
                    <a:pt x="250" y="1515"/>
                  </a:cubicBezTo>
                  <a:cubicBezTo>
                    <a:pt x="417" y="1062"/>
                    <a:pt x="560" y="610"/>
                    <a:pt x="655" y="145"/>
                  </a:cubicBezTo>
                  <a:cubicBezTo>
                    <a:pt x="655" y="145"/>
                    <a:pt x="655" y="134"/>
                    <a:pt x="655" y="134"/>
                  </a:cubicBezTo>
                  <a:cubicBezTo>
                    <a:pt x="667" y="74"/>
                    <a:pt x="619" y="15"/>
                    <a:pt x="560" y="3"/>
                  </a:cubicBezTo>
                  <a:cubicBezTo>
                    <a:pt x="553" y="1"/>
                    <a:pt x="547" y="1"/>
                    <a:pt x="54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1"/>
            <p:cNvSpPr/>
            <p:nvPr/>
          </p:nvSpPr>
          <p:spPr>
            <a:xfrm>
              <a:off x="2580375" y="1389850"/>
              <a:ext cx="22350" cy="43550"/>
            </a:xfrm>
            <a:custGeom>
              <a:avLst/>
              <a:gdLst/>
              <a:ahLst/>
              <a:cxnLst/>
              <a:rect l="l" t="t" r="r" b="b"/>
              <a:pathLst>
                <a:path w="894" h="1742" extrusionOk="0">
                  <a:moveTo>
                    <a:pt x="372" y="0"/>
                  </a:moveTo>
                  <a:cubicBezTo>
                    <a:pt x="341" y="0"/>
                    <a:pt x="309" y="4"/>
                    <a:pt x="274" y="14"/>
                  </a:cubicBezTo>
                  <a:cubicBezTo>
                    <a:pt x="0" y="85"/>
                    <a:pt x="96" y="621"/>
                    <a:pt x="227" y="1085"/>
                  </a:cubicBezTo>
                  <a:cubicBezTo>
                    <a:pt x="286" y="1300"/>
                    <a:pt x="346" y="1597"/>
                    <a:pt x="453" y="1716"/>
                  </a:cubicBezTo>
                  <a:cubicBezTo>
                    <a:pt x="468" y="1734"/>
                    <a:pt x="484" y="1741"/>
                    <a:pt x="501" y="1741"/>
                  </a:cubicBezTo>
                  <a:cubicBezTo>
                    <a:pt x="660" y="1741"/>
                    <a:pt x="893" y="1062"/>
                    <a:pt x="893" y="1062"/>
                  </a:cubicBezTo>
                  <a:cubicBezTo>
                    <a:pt x="893" y="1062"/>
                    <a:pt x="851" y="0"/>
                    <a:pt x="372" y="0"/>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1"/>
            <p:cNvSpPr/>
            <p:nvPr/>
          </p:nvSpPr>
          <p:spPr>
            <a:xfrm>
              <a:off x="2592425" y="1390075"/>
              <a:ext cx="10900" cy="21850"/>
            </a:xfrm>
            <a:custGeom>
              <a:avLst/>
              <a:gdLst/>
              <a:ahLst/>
              <a:cxnLst/>
              <a:rect l="l" t="t" r="r" b="b"/>
              <a:pathLst>
                <a:path w="436" h="874" extrusionOk="0">
                  <a:moveTo>
                    <a:pt x="151" y="1"/>
                  </a:moveTo>
                  <a:cubicBezTo>
                    <a:pt x="74" y="1"/>
                    <a:pt x="1" y="80"/>
                    <a:pt x="42" y="171"/>
                  </a:cubicBezTo>
                  <a:cubicBezTo>
                    <a:pt x="126" y="350"/>
                    <a:pt x="185" y="552"/>
                    <a:pt x="197" y="755"/>
                  </a:cubicBezTo>
                  <a:cubicBezTo>
                    <a:pt x="197" y="826"/>
                    <a:pt x="245" y="874"/>
                    <a:pt x="316" y="874"/>
                  </a:cubicBezTo>
                  <a:cubicBezTo>
                    <a:pt x="376" y="874"/>
                    <a:pt x="435" y="814"/>
                    <a:pt x="423" y="743"/>
                  </a:cubicBezTo>
                  <a:cubicBezTo>
                    <a:pt x="411" y="505"/>
                    <a:pt x="352" y="267"/>
                    <a:pt x="245" y="52"/>
                  </a:cubicBezTo>
                  <a:cubicBezTo>
                    <a:pt x="219" y="16"/>
                    <a:pt x="185" y="1"/>
                    <a:pt x="15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1"/>
            <p:cNvSpPr/>
            <p:nvPr/>
          </p:nvSpPr>
          <p:spPr>
            <a:xfrm>
              <a:off x="2016600" y="1426575"/>
              <a:ext cx="645650" cy="633400"/>
            </a:xfrm>
            <a:custGeom>
              <a:avLst/>
              <a:gdLst/>
              <a:ahLst/>
              <a:cxnLst/>
              <a:rect l="l" t="t" r="r" b="b"/>
              <a:pathLst>
                <a:path w="25826" h="25336" extrusionOk="0">
                  <a:moveTo>
                    <a:pt x="23398" y="0"/>
                  </a:moveTo>
                  <a:cubicBezTo>
                    <a:pt x="23021" y="0"/>
                    <a:pt x="22642" y="71"/>
                    <a:pt x="22301" y="212"/>
                  </a:cubicBezTo>
                  <a:cubicBezTo>
                    <a:pt x="21123" y="688"/>
                    <a:pt x="19349" y="5843"/>
                    <a:pt x="17801" y="6832"/>
                  </a:cubicBezTo>
                  <a:cubicBezTo>
                    <a:pt x="16582" y="7610"/>
                    <a:pt x="14744" y="7856"/>
                    <a:pt x="13128" y="7856"/>
                  </a:cubicBezTo>
                  <a:cubicBezTo>
                    <a:pt x="12691" y="7856"/>
                    <a:pt x="12271" y="7838"/>
                    <a:pt x="11883" y="7808"/>
                  </a:cubicBezTo>
                  <a:cubicBezTo>
                    <a:pt x="11217" y="7760"/>
                    <a:pt x="10574" y="7605"/>
                    <a:pt x="9907" y="7546"/>
                  </a:cubicBezTo>
                  <a:cubicBezTo>
                    <a:pt x="8910" y="7456"/>
                    <a:pt x="7740" y="7288"/>
                    <a:pt x="6571" y="7288"/>
                  </a:cubicBezTo>
                  <a:cubicBezTo>
                    <a:pt x="5253" y="7288"/>
                    <a:pt x="3936" y="7502"/>
                    <a:pt x="2870" y="8284"/>
                  </a:cubicBezTo>
                  <a:cubicBezTo>
                    <a:pt x="1061" y="9594"/>
                    <a:pt x="1" y="17428"/>
                    <a:pt x="846" y="24096"/>
                  </a:cubicBezTo>
                  <a:cubicBezTo>
                    <a:pt x="927" y="24810"/>
                    <a:pt x="1532" y="25335"/>
                    <a:pt x="2241" y="25335"/>
                  </a:cubicBezTo>
                  <a:cubicBezTo>
                    <a:pt x="2264" y="25335"/>
                    <a:pt x="2287" y="25335"/>
                    <a:pt x="2311" y="25334"/>
                  </a:cubicBezTo>
                  <a:cubicBezTo>
                    <a:pt x="4156" y="25251"/>
                    <a:pt x="7413" y="25044"/>
                    <a:pt x="9420" y="25044"/>
                  </a:cubicBezTo>
                  <a:cubicBezTo>
                    <a:pt x="9731" y="25044"/>
                    <a:pt x="10011" y="25049"/>
                    <a:pt x="10252" y="25060"/>
                  </a:cubicBezTo>
                  <a:cubicBezTo>
                    <a:pt x="10827" y="25082"/>
                    <a:pt x="11816" y="25153"/>
                    <a:pt x="12818" y="25153"/>
                  </a:cubicBezTo>
                  <a:cubicBezTo>
                    <a:pt x="14015" y="25153"/>
                    <a:pt x="15231" y="25051"/>
                    <a:pt x="15789" y="24643"/>
                  </a:cubicBezTo>
                  <a:cubicBezTo>
                    <a:pt x="16991" y="23750"/>
                    <a:pt x="15003" y="14261"/>
                    <a:pt x="15003" y="14261"/>
                  </a:cubicBezTo>
                  <a:cubicBezTo>
                    <a:pt x="15003" y="14261"/>
                    <a:pt x="20503" y="13535"/>
                    <a:pt x="22123" y="12035"/>
                  </a:cubicBezTo>
                  <a:cubicBezTo>
                    <a:pt x="25397" y="9034"/>
                    <a:pt x="25826" y="2045"/>
                    <a:pt x="25552" y="1283"/>
                  </a:cubicBezTo>
                  <a:cubicBezTo>
                    <a:pt x="25247" y="428"/>
                    <a:pt x="24328" y="0"/>
                    <a:pt x="23398"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1"/>
            <p:cNvSpPr/>
            <p:nvPr/>
          </p:nvSpPr>
          <p:spPr>
            <a:xfrm>
              <a:off x="2252050" y="1740225"/>
              <a:ext cx="83675" cy="71450"/>
            </a:xfrm>
            <a:custGeom>
              <a:avLst/>
              <a:gdLst/>
              <a:ahLst/>
              <a:cxnLst/>
              <a:rect l="l" t="t" r="r" b="b"/>
              <a:pathLst>
                <a:path w="3347" h="2858" extrusionOk="0">
                  <a:moveTo>
                    <a:pt x="1" y="0"/>
                  </a:moveTo>
                  <a:lnTo>
                    <a:pt x="60" y="1989"/>
                  </a:lnTo>
                  <a:lnTo>
                    <a:pt x="1608" y="2858"/>
                  </a:lnTo>
                  <a:lnTo>
                    <a:pt x="3346" y="2108"/>
                  </a:lnTo>
                  <a:lnTo>
                    <a:pt x="328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1"/>
            <p:cNvSpPr/>
            <p:nvPr/>
          </p:nvSpPr>
          <p:spPr>
            <a:xfrm>
              <a:off x="2139250" y="1551500"/>
              <a:ext cx="128000" cy="86650"/>
            </a:xfrm>
            <a:custGeom>
              <a:avLst/>
              <a:gdLst/>
              <a:ahLst/>
              <a:cxnLst/>
              <a:rect l="l" t="t" r="r" b="b"/>
              <a:pathLst>
                <a:path w="5120" h="3466" extrusionOk="0">
                  <a:moveTo>
                    <a:pt x="548" y="1"/>
                  </a:moveTo>
                  <a:lnTo>
                    <a:pt x="0" y="3061"/>
                  </a:lnTo>
                  <a:cubicBezTo>
                    <a:pt x="0" y="3061"/>
                    <a:pt x="1436" y="3465"/>
                    <a:pt x="2915" y="3465"/>
                  </a:cubicBezTo>
                  <a:cubicBezTo>
                    <a:pt x="3604" y="3465"/>
                    <a:pt x="4302" y="3378"/>
                    <a:pt x="4870" y="3120"/>
                  </a:cubicBezTo>
                  <a:lnTo>
                    <a:pt x="5120" y="72"/>
                  </a:lnTo>
                  <a:lnTo>
                    <a:pt x="548" y="1"/>
                  </a:ln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1"/>
            <p:cNvSpPr/>
            <p:nvPr/>
          </p:nvSpPr>
          <p:spPr>
            <a:xfrm>
              <a:off x="1998750" y="1250275"/>
              <a:ext cx="291425" cy="324850"/>
            </a:xfrm>
            <a:custGeom>
              <a:avLst/>
              <a:gdLst/>
              <a:ahLst/>
              <a:cxnLst/>
              <a:rect l="l" t="t" r="r" b="b"/>
              <a:pathLst>
                <a:path w="11657" h="12994" extrusionOk="0">
                  <a:moveTo>
                    <a:pt x="2322" y="1"/>
                  </a:moveTo>
                  <a:lnTo>
                    <a:pt x="1298" y="2561"/>
                  </a:lnTo>
                  <a:cubicBezTo>
                    <a:pt x="1298" y="2561"/>
                    <a:pt x="0" y="6049"/>
                    <a:pt x="191" y="9002"/>
                  </a:cubicBezTo>
                  <a:cubicBezTo>
                    <a:pt x="381" y="11776"/>
                    <a:pt x="2941" y="12860"/>
                    <a:pt x="5418" y="12955"/>
                  </a:cubicBezTo>
                  <a:cubicBezTo>
                    <a:pt x="5418" y="12955"/>
                    <a:pt x="5883" y="12993"/>
                    <a:pt x="6570" y="12993"/>
                  </a:cubicBezTo>
                  <a:cubicBezTo>
                    <a:pt x="7868" y="12993"/>
                    <a:pt x="9959" y="12856"/>
                    <a:pt x="11204" y="12062"/>
                  </a:cubicBezTo>
                  <a:lnTo>
                    <a:pt x="11657" y="3418"/>
                  </a:lnTo>
                  <a:lnTo>
                    <a:pt x="10538" y="1537"/>
                  </a:lnTo>
                  <a:lnTo>
                    <a:pt x="2322" y="1"/>
                  </a:ln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1"/>
            <p:cNvSpPr/>
            <p:nvPr/>
          </p:nvSpPr>
          <p:spPr>
            <a:xfrm>
              <a:off x="2026825" y="1534100"/>
              <a:ext cx="171975" cy="43325"/>
            </a:xfrm>
            <a:custGeom>
              <a:avLst/>
              <a:gdLst/>
              <a:ahLst/>
              <a:cxnLst/>
              <a:rect l="l" t="t" r="r" b="b"/>
              <a:pathLst>
                <a:path w="6879" h="1733" extrusionOk="0">
                  <a:moveTo>
                    <a:pt x="200" y="1"/>
                  </a:moveTo>
                  <a:cubicBezTo>
                    <a:pt x="87" y="1"/>
                    <a:pt x="0" y="158"/>
                    <a:pt x="116" y="245"/>
                  </a:cubicBezTo>
                  <a:cubicBezTo>
                    <a:pt x="1378" y="1245"/>
                    <a:pt x="3104" y="1733"/>
                    <a:pt x="5354" y="1733"/>
                  </a:cubicBezTo>
                  <a:cubicBezTo>
                    <a:pt x="5795" y="1733"/>
                    <a:pt x="6259" y="1709"/>
                    <a:pt x="6748" y="1673"/>
                  </a:cubicBezTo>
                  <a:cubicBezTo>
                    <a:pt x="6819" y="1661"/>
                    <a:pt x="6878" y="1602"/>
                    <a:pt x="6867" y="1530"/>
                  </a:cubicBezTo>
                  <a:cubicBezTo>
                    <a:pt x="6867" y="1447"/>
                    <a:pt x="6795" y="1399"/>
                    <a:pt x="6724" y="1399"/>
                  </a:cubicBezTo>
                  <a:cubicBezTo>
                    <a:pt x="6246" y="1437"/>
                    <a:pt x="5790" y="1456"/>
                    <a:pt x="5354" y="1456"/>
                  </a:cubicBezTo>
                  <a:cubicBezTo>
                    <a:pt x="3171" y="1456"/>
                    <a:pt x="1503" y="983"/>
                    <a:pt x="282" y="30"/>
                  </a:cubicBezTo>
                  <a:cubicBezTo>
                    <a:pt x="255" y="10"/>
                    <a:pt x="227" y="1"/>
                    <a:pt x="20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1"/>
            <p:cNvSpPr/>
            <p:nvPr/>
          </p:nvSpPr>
          <p:spPr>
            <a:xfrm>
              <a:off x="2041425" y="1352925"/>
              <a:ext cx="35625" cy="29900"/>
            </a:xfrm>
            <a:custGeom>
              <a:avLst/>
              <a:gdLst/>
              <a:ahLst/>
              <a:cxnLst/>
              <a:rect l="l" t="t" r="r" b="b"/>
              <a:pathLst>
                <a:path w="1425" h="1196" extrusionOk="0">
                  <a:moveTo>
                    <a:pt x="652" y="1"/>
                  </a:moveTo>
                  <a:cubicBezTo>
                    <a:pt x="349" y="1"/>
                    <a:pt x="78" y="221"/>
                    <a:pt x="44" y="538"/>
                  </a:cubicBezTo>
                  <a:cubicBezTo>
                    <a:pt x="1" y="917"/>
                    <a:pt x="312" y="1196"/>
                    <a:pt x="641" y="1196"/>
                  </a:cubicBezTo>
                  <a:cubicBezTo>
                    <a:pt x="767" y="1196"/>
                    <a:pt x="896" y="1155"/>
                    <a:pt x="1008" y="1062"/>
                  </a:cubicBezTo>
                  <a:cubicBezTo>
                    <a:pt x="1425" y="729"/>
                    <a:pt x="1222" y="62"/>
                    <a:pt x="699" y="2"/>
                  </a:cubicBezTo>
                  <a:cubicBezTo>
                    <a:pt x="683" y="1"/>
                    <a:pt x="668" y="1"/>
                    <a:pt x="6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1"/>
            <p:cNvSpPr/>
            <p:nvPr/>
          </p:nvSpPr>
          <p:spPr>
            <a:xfrm>
              <a:off x="2112250" y="1371375"/>
              <a:ext cx="35050" cy="29850"/>
            </a:xfrm>
            <a:custGeom>
              <a:avLst/>
              <a:gdLst/>
              <a:ahLst/>
              <a:cxnLst/>
              <a:rect l="l" t="t" r="r" b="b"/>
              <a:pathLst>
                <a:path w="1402" h="1194" extrusionOk="0">
                  <a:moveTo>
                    <a:pt x="797" y="0"/>
                  </a:moveTo>
                  <a:cubicBezTo>
                    <a:pt x="650" y="0"/>
                    <a:pt x="499" y="56"/>
                    <a:pt x="378" y="181"/>
                  </a:cubicBezTo>
                  <a:cubicBezTo>
                    <a:pt x="0" y="559"/>
                    <a:pt x="266" y="1193"/>
                    <a:pt x="792" y="1193"/>
                  </a:cubicBezTo>
                  <a:cubicBezTo>
                    <a:pt x="797" y="1193"/>
                    <a:pt x="801" y="1193"/>
                    <a:pt x="806" y="1193"/>
                  </a:cubicBezTo>
                  <a:cubicBezTo>
                    <a:pt x="1140" y="1193"/>
                    <a:pt x="1402" y="919"/>
                    <a:pt x="1390" y="586"/>
                  </a:cubicBezTo>
                  <a:cubicBezTo>
                    <a:pt x="1390" y="234"/>
                    <a:pt x="1100" y="0"/>
                    <a:pt x="79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1"/>
            <p:cNvSpPr/>
            <p:nvPr/>
          </p:nvSpPr>
          <p:spPr>
            <a:xfrm>
              <a:off x="2071500" y="1424300"/>
              <a:ext cx="54400" cy="14125"/>
            </a:xfrm>
            <a:custGeom>
              <a:avLst/>
              <a:gdLst/>
              <a:ahLst/>
              <a:cxnLst/>
              <a:rect l="l" t="t" r="r" b="b"/>
              <a:pathLst>
                <a:path w="2176" h="565" extrusionOk="0">
                  <a:moveTo>
                    <a:pt x="198" y="1"/>
                  </a:moveTo>
                  <a:cubicBezTo>
                    <a:pt x="80" y="1"/>
                    <a:pt x="0" y="165"/>
                    <a:pt x="127" y="243"/>
                  </a:cubicBezTo>
                  <a:cubicBezTo>
                    <a:pt x="389" y="434"/>
                    <a:pt x="710" y="541"/>
                    <a:pt x="1031" y="553"/>
                  </a:cubicBezTo>
                  <a:cubicBezTo>
                    <a:pt x="1079" y="565"/>
                    <a:pt x="1127" y="565"/>
                    <a:pt x="1162" y="565"/>
                  </a:cubicBezTo>
                  <a:cubicBezTo>
                    <a:pt x="1472" y="565"/>
                    <a:pt x="1770" y="493"/>
                    <a:pt x="2043" y="338"/>
                  </a:cubicBezTo>
                  <a:cubicBezTo>
                    <a:pt x="2176" y="267"/>
                    <a:pt x="2099" y="83"/>
                    <a:pt x="1970" y="83"/>
                  </a:cubicBezTo>
                  <a:cubicBezTo>
                    <a:pt x="1948" y="83"/>
                    <a:pt x="1925" y="88"/>
                    <a:pt x="1901" y="100"/>
                  </a:cubicBezTo>
                  <a:cubicBezTo>
                    <a:pt x="1667" y="231"/>
                    <a:pt x="1411" y="294"/>
                    <a:pt x="1156" y="294"/>
                  </a:cubicBezTo>
                  <a:cubicBezTo>
                    <a:pt x="851" y="294"/>
                    <a:pt x="547" y="204"/>
                    <a:pt x="281" y="29"/>
                  </a:cubicBezTo>
                  <a:cubicBezTo>
                    <a:pt x="253" y="9"/>
                    <a:pt x="224" y="1"/>
                    <a:pt x="19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1"/>
            <p:cNvSpPr/>
            <p:nvPr/>
          </p:nvSpPr>
          <p:spPr>
            <a:xfrm>
              <a:off x="2030725" y="1181150"/>
              <a:ext cx="401425" cy="378750"/>
            </a:xfrm>
            <a:custGeom>
              <a:avLst/>
              <a:gdLst/>
              <a:ahLst/>
              <a:cxnLst/>
              <a:rect l="l" t="t" r="r" b="b"/>
              <a:pathLst>
                <a:path w="16057" h="15150" extrusionOk="0">
                  <a:moveTo>
                    <a:pt x="6727" y="0"/>
                  </a:moveTo>
                  <a:cubicBezTo>
                    <a:pt x="1017" y="0"/>
                    <a:pt x="0" y="4625"/>
                    <a:pt x="31" y="4635"/>
                  </a:cubicBezTo>
                  <a:cubicBezTo>
                    <a:pt x="305" y="4683"/>
                    <a:pt x="1269" y="4873"/>
                    <a:pt x="2508" y="5123"/>
                  </a:cubicBezTo>
                  <a:cubicBezTo>
                    <a:pt x="2513" y="5124"/>
                    <a:pt x="2518" y="5125"/>
                    <a:pt x="2523" y="5125"/>
                  </a:cubicBezTo>
                  <a:cubicBezTo>
                    <a:pt x="2769" y="5125"/>
                    <a:pt x="3544" y="4111"/>
                    <a:pt x="3544" y="4111"/>
                  </a:cubicBezTo>
                  <a:cubicBezTo>
                    <a:pt x="3544" y="4111"/>
                    <a:pt x="3722" y="5385"/>
                    <a:pt x="3984" y="5433"/>
                  </a:cubicBezTo>
                  <a:cubicBezTo>
                    <a:pt x="6889" y="6052"/>
                    <a:pt x="9544" y="6588"/>
                    <a:pt x="9544" y="6612"/>
                  </a:cubicBezTo>
                  <a:cubicBezTo>
                    <a:pt x="9532" y="7076"/>
                    <a:pt x="8985" y="10886"/>
                    <a:pt x="8520" y="13755"/>
                  </a:cubicBezTo>
                  <a:cubicBezTo>
                    <a:pt x="8413" y="14374"/>
                    <a:pt x="8889" y="14958"/>
                    <a:pt x="9520" y="14982"/>
                  </a:cubicBezTo>
                  <a:lnTo>
                    <a:pt x="13390" y="15148"/>
                  </a:lnTo>
                  <a:cubicBezTo>
                    <a:pt x="13406" y="15149"/>
                    <a:pt x="13423" y="15149"/>
                    <a:pt x="13439" y="15149"/>
                  </a:cubicBezTo>
                  <a:cubicBezTo>
                    <a:pt x="13943" y="15149"/>
                    <a:pt x="14381" y="14798"/>
                    <a:pt x="14473" y="14291"/>
                  </a:cubicBezTo>
                  <a:cubicBezTo>
                    <a:pt x="15116" y="11017"/>
                    <a:pt x="16057" y="1825"/>
                    <a:pt x="9806" y="385"/>
                  </a:cubicBezTo>
                  <a:cubicBezTo>
                    <a:pt x="8652" y="116"/>
                    <a:pt x="7631" y="0"/>
                    <a:pt x="6727"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1"/>
            <p:cNvSpPr/>
            <p:nvPr/>
          </p:nvSpPr>
          <p:spPr>
            <a:xfrm>
              <a:off x="2231525" y="1420975"/>
              <a:ext cx="93775" cy="71025"/>
            </a:xfrm>
            <a:custGeom>
              <a:avLst/>
              <a:gdLst/>
              <a:ahLst/>
              <a:cxnLst/>
              <a:rect l="l" t="t" r="r" b="b"/>
              <a:pathLst>
                <a:path w="3751" h="2841" extrusionOk="0">
                  <a:moveTo>
                    <a:pt x="1902" y="0"/>
                  </a:moveTo>
                  <a:cubicBezTo>
                    <a:pt x="1473" y="0"/>
                    <a:pt x="1041" y="57"/>
                    <a:pt x="726" y="102"/>
                  </a:cubicBezTo>
                  <a:lnTo>
                    <a:pt x="0" y="2841"/>
                  </a:lnTo>
                  <a:cubicBezTo>
                    <a:pt x="465" y="2817"/>
                    <a:pt x="2000" y="2841"/>
                    <a:pt x="2977" y="2210"/>
                  </a:cubicBezTo>
                  <a:cubicBezTo>
                    <a:pt x="3560" y="1829"/>
                    <a:pt x="3751" y="1019"/>
                    <a:pt x="3334" y="471"/>
                  </a:cubicBezTo>
                  <a:cubicBezTo>
                    <a:pt x="3054" y="102"/>
                    <a:pt x="2480" y="0"/>
                    <a:pt x="1902" y="0"/>
                  </a:cubicBezTo>
                  <a:close/>
                </a:path>
              </a:pathLst>
            </a:custGeom>
            <a:solidFill>
              <a:srgbClr val="F9B28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1"/>
            <p:cNvSpPr/>
            <p:nvPr/>
          </p:nvSpPr>
          <p:spPr>
            <a:xfrm>
              <a:off x="2271675" y="1439000"/>
              <a:ext cx="32200" cy="13425"/>
            </a:xfrm>
            <a:custGeom>
              <a:avLst/>
              <a:gdLst/>
              <a:ahLst/>
              <a:cxnLst/>
              <a:rect l="l" t="t" r="r" b="b"/>
              <a:pathLst>
                <a:path w="1288" h="537" extrusionOk="0">
                  <a:moveTo>
                    <a:pt x="349" y="0"/>
                  </a:moveTo>
                  <a:cubicBezTo>
                    <a:pt x="288" y="0"/>
                    <a:pt x="228" y="4"/>
                    <a:pt x="168" y="12"/>
                  </a:cubicBezTo>
                  <a:cubicBezTo>
                    <a:pt x="1" y="46"/>
                    <a:pt x="32" y="278"/>
                    <a:pt x="183" y="278"/>
                  </a:cubicBezTo>
                  <a:cubicBezTo>
                    <a:pt x="194" y="278"/>
                    <a:pt x="204" y="277"/>
                    <a:pt x="216" y="274"/>
                  </a:cubicBezTo>
                  <a:cubicBezTo>
                    <a:pt x="261" y="269"/>
                    <a:pt x="306" y="266"/>
                    <a:pt x="350" y="266"/>
                  </a:cubicBezTo>
                  <a:cubicBezTo>
                    <a:pt x="598" y="266"/>
                    <a:pt x="833" y="351"/>
                    <a:pt x="1025" y="512"/>
                  </a:cubicBezTo>
                  <a:cubicBezTo>
                    <a:pt x="1049" y="524"/>
                    <a:pt x="1073" y="536"/>
                    <a:pt x="1109" y="536"/>
                  </a:cubicBezTo>
                  <a:cubicBezTo>
                    <a:pt x="1240" y="536"/>
                    <a:pt x="1287" y="369"/>
                    <a:pt x="1180" y="286"/>
                  </a:cubicBezTo>
                  <a:cubicBezTo>
                    <a:pt x="942" y="98"/>
                    <a:pt x="647" y="0"/>
                    <a:pt x="34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1"/>
            <p:cNvSpPr/>
            <p:nvPr/>
          </p:nvSpPr>
          <p:spPr>
            <a:xfrm>
              <a:off x="2274375" y="1444125"/>
              <a:ext cx="20700" cy="20200"/>
            </a:xfrm>
            <a:custGeom>
              <a:avLst/>
              <a:gdLst/>
              <a:ahLst/>
              <a:cxnLst/>
              <a:rect l="l" t="t" r="r" b="b"/>
              <a:pathLst>
                <a:path w="828" h="808" extrusionOk="0">
                  <a:moveTo>
                    <a:pt x="633" y="1"/>
                  </a:moveTo>
                  <a:cubicBezTo>
                    <a:pt x="594" y="1"/>
                    <a:pt x="555" y="17"/>
                    <a:pt x="525" y="57"/>
                  </a:cubicBezTo>
                  <a:cubicBezTo>
                    <a:pt x="405" y="248"/>
                    <a:pt x="251" y="415"/>
                    <a:pt x="96" y="569"/>
                  </a:cubicBezTo>
                  <a:cubicBezTo>
                    <a:pt x="1" y="653"/>
                    <a:pt x="60" y="807"/>
                    <a:pt x="179" y="807"/>
                  </a:cubicBezTo>
                  <a:cubicBezTo>
                    <a:pt x="215" y="807"/>
                    <a:pt x="239" y="807"/>
                    <a:pt x="263" y="784"/>
                  </a:cubicBezTo>
                  <a:cubicBezTo>
                    <a:pt x="453" y="605"/>
                    <a:pt x="608" y="426"/>
                    <a:pt x="751" y="212"/>
                  </a:cubicBezTo>
                  <a:cubicBezTo>
                    <a:pt x="828" y="109"/>
                    <a:pt x="733" y="1"/>
                    <a:pt x="63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1"/>
            <p:cNvSpPr/>
            <p:nvPr/>
          </p:nvSpPr>
          <p:spPr>
            <a:xfrm>
              <a:off x="2202950" y="1086550"/>
              <a:ext cx="124150" cy="105125"/>
            </a:xfrm>
            <a:custGeom>
              <a:avLst/>
              <a:gdLst/>
              <a:ahLst/>
              <a:cxnLst/>
              <a:rect l="l" t="t" r="r" b="b"/>
              <a:pathLst>
                <a:path w="4966" h="4205" extrusionOk="0">
                  <a:moveTo>
                    <a:pt x="2201" y="1"/>
                  </a:moveTo>
                  <a:cubicBezTo>
                    <a:pt x="945" y="1"/>
                    <a:pt x="336" y="830"/>
                    <a:pt x="179" y="1668"/>
                  </a:cubicBezTo>
                  <a:cubicBezTo>
                    <a:pt x="0" y="2621"/>
                    <a:pt x="405" y="3573"/>
                    <a:pt x="405" y="3573"/>
                  </a:cubicBezTo>
                  <a:lnTo>
                    <a:pt x="3703" y="4204"/>
                  </a:lnTo>
                  <a:cubicBezTo>
                    <a:pt x="4144" y="4002"/>
                    <a:pt x="4489" y="3609"/>
                    <a:pt x="4632" y="3145"/>
                  </a:cubicBezTo>
                  <a:cubicBezTo>
                    <a:pt x="4965" y="2085"/>
                    <a:pt x="4739" y="371"/>
                    <a:pt x="2751" y="49"/>
                  </a:cubicBezTo>
                  <a:cubicBezTo>
                    <a:pt x="2555" y="16"/>
                    <a:pt x="2372" y="1"/>
                    <a:pt x="22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1"/>
            <p:cNvSpPr/>
            <p:nvPr/>
          </p:nvSpPr>
          <p:spPr>
            <a:xfrm>
              <a:off x="2193725" y="1158950"/>
              <a:ext cx="121450" cy="49250"/>
            </a:xfrm>
            <a:custGeom>
              <a:avLst/>
              <a:gdLst/>
              <a:ahLst/>
              <a:cxnLst/>
              <a:rect l="l" t="t" r="r" b="b"/>
              <a:pathLst>
                <a:path w="4858" h="1970" extrusionOk="0">
                  <a:moveTo>
                    <a:pt x="487" y="1"/>
                  </a:moveTo>
                  <a:cubicBezTo>
                    <a:pt x="316" y="1"/>
                    <a:pt x="160" y="122"/>
                    <a:pt x="119" y="296"/>
                  </a:cubicBezTo>
                  <a:lnTo>
                    <a:pt x="48" y="630"/>
                  </a:lnTo>
                  <a:cubicBezTo>
                    <a:pt x="0" y="832"/>
                    <a:pt x="131" y="1034"/>
                    <a:pt x="333" y="1082"/>
                  </a:cubicBezTo>
                  <a:lnTo>
                    <a:pt x="4298" y="1963"/>
                  </a:lnTo>
                  <a:cubicBezTo>
                    <a:pt x="4322" y="1967"/>
                    <a:pt x="4346" y="1969"/>
                    <a:pt x="4370" y="1969"/>
                  </a:cubicBezTo>
                  <a:cubicBezTo>
                    <a:pt x="4546" y="1969"/>
                    <a:pt x="4707" y="1856"/>
                    <a:pt x="4739" y="1677"/>
                  </a:cubicBezTo>
                  <a:lnTo>
                    <a:pt x="4822" y="1344"/>
                  </a:lnTo>
                  <a:cubicBezTo>
                    <a:pt x="4858" y="1142"/>
                    <a:pt x="4739" y="939"/>
                    <a:pt x="4536" y="892"/>
                  </a:cubicBezTo>
                  <a:lnTo>
                    <a:pt x="572" y="11"/>
                  </a:lnTo>
                  <a:cubicBezTo>
                    <a:pt x="543" y="4"/>
                    <a:pt x="515" y="1"/>
                    <a:pt x="487"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1"/>
            <p:cNvSpPr/>
            <p:nvPr/>
          </p:nvSpPr>
          <p:spPr>
            <a:xfrm>
              <a:off x="2134275" y="1624350"/>
              <a:ext cx="135000" cy="19450"/>
            </a:xfrm>
            <a:custGeom>
              <a:avLst/>
              <a:gdLst/>
              <a:ahLst/>
              <a:cxnLst/>
              <a:rect l="l" t="t" r="r" b="b"/>
              <a:pathLst>
                <a:path w="5400" h="778" extrusionOk="0">
                  <a:moveTo>
                    <a:pt x="202" y="1"/>
                  </a:moveTo>
                  <a:cubicBezTo>
                    <a:pt x="83" y="1"/>
                    <a:pt x="0" y="176"/>
                    <a:pt x="128" y="254"/>
                  </a:cubicBezTo>
                  <a:cubicBezTo>
                    <a:pt x="699" y="647"/>
                    <a:pt x="1485" y="778"/>
                    <a:pt x="2271" y="778"/>
                  </a:cubicBezTo>
                  <a:cubicBezTo>
                    <a:pt x="3283" y="754"/>
                    <a:pt x="4283" y="599"/>
                    <a:pt x="5247" y="325"/>
                  </a:cubicBezTo>
                  <a:cubicBezTo>
                    <a:pt x="5400" y="271"/>
                    <a:pt x="5353" y="58"/>
                    <a:pt x="5208" y="58"/>
                  </a:cubicBezTo>
                  <a:cubicBezTo>
                    <a:pt x="5194" y="58"/>
                    <a:pt x="5180" y="59"/>
                    <a:pt x="5164" y="63"/>
                  </a:cubicBezTo>
                  <a:cubicBezTo>
                    <a:pt x="5141" y="71"/>
                    <a:pt x="3684" y="500"/>
                    <a:pt x="2265" y="500"/>
                  </a:cubicBezTo>
                  <a:cubicBezTo>
                    <a:pt x="1524" y="500"/>
                    <a:pt x="793" y="383"/>
                    <a:pt x="283" y="28"/>
                  </a:cubicBezTo>
                  <a:cubicBezTo>
                    <a:pt x="255" y="9"/>
                    <a:pt x="228" y="1"/>
                    <a:pt x="20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1"/>
            <p:cNvSpPr/>
            <p:nvPr/>
          </p:nvSpPr>
          <p:spPr>
            <a:xfrm>
              <a:off x="2128225" y="1343725"/>
              <a:ext cx="39925" cy="21825"/>
            </a:xfrm>
            <a:custGeom>
              <a:avLst/>
              <a:gdLst/>
              <a:ahLst/>
              <a:cxnLst/>
              <a:rect l="l" t="t" r="r" b="b"/>
              <a:pathLst>
                <a:path w="1597" h="873" extrusionOk="0">
                  <a:moveTo>
                    <a:pt x="393" y="0"/>
                  </a:moveTo>
                  <a:cubicBezTo>
                    <a:pt x="304" y="0"/>
                    <a:pt x="222" y="17"/>
                    <a:pt x="155" y="61"/>
                  </a:cubicBezTo>
                  <a:cubicBezTo>
                    <a:pt x="96" y="97"/>
                    <a:pt x="60" y="144"/>
                    <a:pt x="48" y="204"/>
                  </a:cubicBezTo>
                  <a:cubicBezTo>
                    <a:pt x="1" y="335"/>
                    <a:pt x="25" y="466"/>
                    <a:pt x="108" y="561"/>
                  </a:cubicBezTo>
                  <a:cubicBezTo>
                    <a:pt x="144" y="597"/>
                    <a:pt x="191" y="609"/>
                    <a:pt x="227" y="621"/>
                  </a:cubicBezTo>
                  <a:cubicBezTo>
                    <a:pt x="406" y="680"/>
                    <a:pt x="584" y="728"/>
                    <a:pt x="763" y="787"/>
                  </a:cubicBezTo>
                  <a:cubicBezTo>
                    <a:pt x="894" y="823"/>
                    <a:pt x="1025" y="859"/>
                    <a:pt x="1156" y="871"/>
                  </a:cubicBezTo>
                  <a:cubicBezTo>
                    <a:pt x="1170" y="872"/>
                    <a:pt x="1184" y="872"/>
                    <a:pt x="1198" y="872"/>
                  </a:cubicBezTo>
                  <a:cubicBezTo>
                    <a:pt x="1329" y="872"/>
                    <a:pt x="1463" y="823"/>
                    <a:pt x="1549" y="716"/>
                  </a:cubicBezTo>
                  <a:cubicBezTo>
                    <a:pt x="1596" y="632"/>
                    <a:pt x="1596" y="513"/>
                    <a:pt x="1537" y="430"/>
                  </a:cubicBezTo>
                  <a:cubicBezTo>
                    <a:pt x="1406" y="251"/>
                    <a:pt x="1037" y="156"/>
                    <a:pt x="834" y="85"/>
                  </a:cubicBezTo>
                  <a:cubicBezTo>
                    <a:pt x="707" y="47"/>
                    <a:pt x="542" y="0"/>
                    <a:pt x="39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1"/>
            <p:cNvSpPr/>
            <p:nvPr/>
          </p:nvSpPr>
          <p:spPr>
            <a:xfrm>
              <a:off x="2039825" y="1321175"/>
              <a:ext cx="39325" cy="21700"/>
            </a:xfrm>
            <a:custGeom>
              <a:avLst/>
              <a:gdLst/>
              <a:ahLst/>
              <a:cxnLst/>
              <a:rect l="l" t="t" r="r" b="b"/>
              <a:pathLst>
                <a:path w="1573" h="868" extrusionOk="0">
                  <a:moveTo>
                    <a:pt x="365" y="1"/>
                  </a:moveTo>
                  <a:cubicBezTo>
                    <a:pt x="286" y="1"/>
                    <a:pt x="214" y="10"/>
                    <a:pt x="155" y="34"/>
                  </a:cubicBezTo>
                  <a:cubicBezTo>
                    <a:pt x="60" y="82"/>
                    <a:pt x="1" y="177"/>
                    <a:pt x="12" y="284"/>
                  </a:cubicBezTo>
                  <a:cubicBezTo>
                    <a:pt x="36" y="427"/>
                    <a:pt x="132" y="546"/>
                    <a:pt x="274" y="606"/>
                  </a:cubicBezTo>
                  <a:cubicBezTo>
                    <a:pt x="393" y="665"/>
                    <a:pt x="524" y="701"/>
                    <a:pt x="655" y="737"/>
                  </a:cubicBezTo>
                  <a:cubicBezTo>
                    <a:pt x="834" y="772"/>
                    <a:pt x="1013" y="820"/>
                    <a:pt x="1191" y="856"/>
                  </a:cubicBezTo>
                  <a:cubicBezTo>
                    <a:pt x="1239" y="868"/>
                    <a:pt x="1286" y="868"/>
                    <a:pt x="1334" y="868"/>
                  </a:cubicBezTo>
                  <a:cubicBezTo>
                    <a:pt x="1453" y="844"/>
                    <a:pt x="1548" y="665"/>
                    <a:pt x="1560" y="582"/>
                  </a:cubicBezTo>
                  <a:cubicBezTo>
                    <a:pt x="1572" y="522"/>
                    <a:pt x="1572" y="463"/>
                    <a:pt x="1536" y="403"/>
                  </a:cubicBezTo>
                  <a:cubicBezTo>
                    <a:pt x="1441" y="213"/>
                    <a:pt x="1144" y="129"/>
                    <a:pt x="929" y="82"/>
                  </a:cubicBezTo>
                  <a:cubicBezTo>
                    <a:pt x="785" y="56"/>
                    <a:pt x="557" y="1"/>
                    <a:pt x="3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1"/>
            <p:cNvSpPr/>
            <p:nvPr/>
          </p:nvSpPr>
          <p:spPr>
            <a:xfrm>
              <a:off x="1391225" y="1663600"/>
              <a:ext cx="61350" cy="84300"/>
            </a:xfrm>
            <a:custGeom>
              <a:avLst/>
              <a:gdLst/>
              <a:ahLst/>
              <a:cxnLst/>
              <a:rect l="l" t="t" r="r" b="b"/>
              <a:pathLst>
                <a:path w="2454" h="3372" extrusionOk="0">
                  <a:moveTo>
                    <a:pt x="1668" y="1"/>
                  </a:moveTo>
                  <a:cubicBezTo>
                    <a:pt x="1598" y="1"/>
                    <a:pt x="1536" y="13"/>
                    <a:pt x="1513" y="17"/>
                  </a:cubicBezTo>
                  <a:cubicBezTo>
                    <a:pt x="1430" y="41"/>
                    <a:pt x="1358" y="101"/>
                    <a:pt x="1322" y="172"/>
                  </a:cubicBezTo>
                  <a:cubicBezTo>
                    <a:pt x="1322" y="172"/>
                    <a:pt x="1265" y="48"/>
                    <a:pt x="1047" y="48"/>
                  </a:cubicBezTo>
                  <a:cubicBezTo>
                    <a:pt x="1022" y="48"/>
                    <a:pt x="995" y="50"/>
                    <a:pt x="965" y="53"/>
                  </a:cubicBezTo>
                  <a:cubicBezTo>
                    <a:pt x="787" y="65"/>
                    <a:pt x="703" y="125"/>
                    <a:pt x="656" y="244"/>
                  </a:cubicBezTo>
                  <a:cubicBezTo>
                    <a:pt x="656" y="244"/>
                    <a:pt x="623" y="238"/>
                    <a:pt x="576" y="238"/>
                  </a:cubicBezTo>
                  <a:cubicBezTo>
                    <a:pt x="472" y="238"/>
                    <a:pt x="296" y="266"/>
                    <a:pt x="239" y="446"/>
                  </a:cubicBezTo>
                  <a:cubicBezTo>
                    <a:pt x="203" y="565"/>
                    <a:pt x="1" y="1339"/>
                    <a:pt x="84" y="2708"/>
                  </a:cubicBezTo>
                  <a:cubicBezTo>
                    <a:pt x="123" y="3245"/>
                    <a:pt x="270" y="3372"/>
                    <a:pt x="503" y="3372"/>
                  </a:cubicBezTo>
                  <a:cubicBezTo>
                    <a:pt x="632" y="3372"/>
                    <a:pt x="787" y="3333"/>
                    <a:pt x="965" y="3304"/>
                  </a:cubicBezTo>
                  <a:lnTo>
                    <a:pt x="1596" y="3208"/>
                  </a:lnTo>
                  <a:cubicBezTo>
                    <a:pt x="1638" y="3202"/>
                    <a:pt x="1677" y="3199"/>
                    <a:pt x="1715" y="3199"/>
                  </a:cubicBezTo>
                  <a:cubicBezTo>
                    <a:pt x="1890" y="3199"/>
                    <a:pt x="2021" y="3258"/>
                    <a:pt x="2111" y="3258"/>
                  </a:cubicBezTo>
                  <a:cubicBezTo>
                    <a:pt x="2244" y="3258"/>
                    <a:pt x="2285" y="3127"/>
                    <a:pt x="2239" y="2470"/>
                  </a:cubicBezTo>
                  <a:cubicBezTo>
                    <a:pt x="2192" y="1839"/>
                    <a:pt x="2430" y="1101"/>
                    <a:pt x="2430" y="565"/>
                  </a:cubicBezTo>
                  <a:cubicBezTo>
                    <a:pt x="2454" y="387"/>
                    <a:pt x="2370" y="220"/>
                    <a:pt x="2215" y="137"/>
                  </a:cubicBezTo>
                  <a:cubicBezTo>
                    <a:pt x="2179" y="121"/>
                    <a:pt x="2138" y="112"/>
                    <a:pt x="2098" y="112"/>
                  </a:cubicBezTo>
                  <a:cubicBezTo>
                    <a:pt x="2045" y="112"/>
                    <a:pt x="1994" y="127"/>
                    <a:pt x="1953" y="160"/>
                  </a:cubicBezTo>
                  <a:cubicBezTo>
                    <a:pt x="1910" y="30"/>
                    <a:pt x="1778" y="1"/>
                    <a:pt x="1668" y="1"/>
                  </a:cubicBez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1"/>
            <p:cNvSpPr/>
            <p:nvPr/>
          </p:nvSpPr>
          <p:spPr>
            <a:xfrm>
              <a:off x="1403150" y="1668500"/>
              <a:ext cx="7350" cy="39600"/>
            </a:xfrm>
            <a:custGeom>
              <a:avLst/>
              <a:gdLst/>
              <a:ahLst/>
              <a:cxnLst/>
              <a:rect l="l" t="t" r="r" b="b"/>
              <a:pathLst>
                <a:path w="294" h="1584" extrusionOk="0">
                  <a:moveTo>
                    <a:pt x="152" y="1"/>
                  </a:moveTo>
                  <a:cubicBezTo>
                    <a:pt x="93" y="1"/>
                    <a:pt x="36" y="37"/>
                    <a:pt x="36" y="119"/>
                  </a:cubicBezTo>
                  <a:cubicBezTo>
                    <a:pt x="36" y="119"/>
                    <a:pt x="0" y="869"/>
                    <a:pt x="36" y="1476"/>
                  </a:cubicBezTo>
                  <a:cubicBezTo>
                    <a:pt x="36" y="1536"/>
                    <a:pt x="83" y="1584"/>
                    <a:pt x="155" y="1584"/>
                  </a:cubicBezTo>
                  <a:cubicBezTo>
                    <a:pt x="226" y="1584"/>
                    <a:pt x="274" y="1524"/>
                    <a:pt x="274" y="1453"/>
                  </a:cubicBezTo>
                  <a:cubicBezTo>
                    <a:pt x="238" y="881"/>
                    <a:pt x="274" y="143"/>
                    <a:pt x="274" y="143"/>
                  </a:cubicBezTo>
                  <a:cubicBezTo>
                    <a:pt x="293" y="53"/>
                    <a:pt x="222" y="1"/>
                    <a:pt x="15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1"/>
            <p:cNvSpPr/>
            <p:nvPr/>
          </p:nvSpPr>
          <p:spPr>
            <a:xfrm>
              <a:off x="1418025" y="1665525"/>
              <a:ext cx="7950" cy="40800"/>
            </a:xfrm>
            <a:custGeom>
              <a:avLst/>
              <a:gdLst/>
              <a:ahLst/>
              <a:cxnLst/>
              <a:rect l="l" t="t" r="r" b="b"/>
              <a:pathLst>
                <a:path w="318" h="1632" extrusionOk="0">
                  <a:moveTo>
                    <a:pt x="183" y="1"/>
                  </a:moveTo>
                  <a:cubicBezTo>
                    <a:pt x="127" y="1"/>
                    <a:pt x="72" y="37"/>
                    <a:pt x="72" y="119"/>
                  </a:cubicBezTo>
                  <a:cubicBezTo>
                    <a:pt x="24" y="583"/>
                    <a:pt x="0" y="1048"/>
                    <a:pt x="12" y="1512"/>
                  </a:cubicBezTo>
                  <a:cubicBezTo>
                    <a:pt x="24" y="1572"/>
                    <a:pt x="72" y="1631"/>
                    <a:pt x="131" y="1631"/>
                  </a:cubicBezTo>
                  <a:lnTo>
                    <a:pt x="143" y="1619"/>
                  </a:lnTo>
                  <a:cubicBezTo>
                    <a:pt x="203" y="1619"/>
                    <a:pt x="262" y="1560"/>
                    <a:pt x="250" y="1500"/>
                  </a:cubicBezTo>
                  <a:cubicBezTo>
                    <a:pt x="239" y="1048"/>
                    <a:pt x="262" y="595"/>
                    <a:pt x="298" y="143"/>
                  </a:cubicBezTo>
                  <a:cubicBezTo>
                    <a:pt x="317" y="52"/>
                    <a:pt x="249" y="1"/>
                    <a:pt x="18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1"/>
            <p:cNvSpPr/>
            <p:nvPr/>
          </p:nvSpPr>
          <p:spPr>
            <a:xfrm>
              <a:off x="1432900" y="1666700"/>
              <a:ext cx="7775" cy="38425"/>
            </a:xfrm>
            <a:custGeom>
              <a:avLst/>
              <a:gdLst/>
              <a:ahLst/>
              <a:cxnLst/>
              <a:rect l="l" t="t" r="r" b="b"/>
              <a:pathLst>
                <a:path w="311" h="1537" extrusionOk="0">
                  <a:moveTo>
                    <a:pt x="72" y="1"/>
                  </a:moveTo>
                  <a:cubicBezTo>
                    <a:pt x="13" y="477"/>
                    <a:pt x="1" y="953"/>
                    <a:pt x="13" y="1417"/>
                  </a:cubicBezTo>
                  <a:cubicBezTo>
                    <a:pt x="25" y="1489"/>
                    <a:pt x="72" y="1537"/>
                    <a:pt x="132" y="1537"/>
                  </a:cubicBezTo>
                  <a:lnTo>
                    <a:pt x="144" y="1537"/>
                  </a:lnTo>
                  <a:cubicBezTo>
                    <a:pt x="203" y="1537"/>
                    <a:pt x="263" y="1477"/>
                    <a:pt x="251" y="1406"/>
                  </a:cubicBezTo>
                  <a:cubicBezTo>
                    <a:pt x="239" y="941"/>
                    <a:pt x="251" y="477"/>
                    <a:pt x="310" y="13"/>
                  </a:cubicBezTo>
                  <a:lnTo>
                    <a:pt x="191" y="13"/>
                  </a:lnTo>
                  <a:lnTo>
                    <a:pt x="7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1"/>
            <p:cNvSpPr/>
            <p:nvPr/>
          </p:nvSpPr>
          <p:spPr>
            <a:xfrm>
              <a:off x="1443025" y="1694525"/>
              <a:ext cx="28900" cy="40950"/>
            </a:xfrm>
            <a:custGeom>
              <a:avLst/>
              <a:gdLst/>
              <a:ahLst/>
              <a:cxnLst/>
              <a:rect l="l" t="t" r="r" b="b"/>
              <a:pathLst>
                <a:path w="1156" h="1638" extrusionOk="0">
                  <a:moveTo>
                    <a:pt x="739" y="0"/>
                  </a:moveTo>
                  <a:cubicBezTo>
                    <a:pt x="322" y="0"/>
                    <a:pt x="1" y="864"/>
                    <a:pt x="1" y="864"/>
                  </a:cubicBezTo>
                  <a:cubicBezTo>
                    <a:pt x="1" y="864"/>
                    <a:pt x="1" y="1637"/>
                    <a:pt x="167" y="1637"/>
                  </a:cubicBezTo>
                  <a:cubicBezTo>
                    <a:pt x="178" y="1637"/>
                    <a:pt x="190" y="1634"/>
                    <a:pt x="203" y="1626"/>
                  </a:cubicBezTo>
                  <a:cubicBezTo>
                    <a:pt x="346" y="1555"/>
                    <a:pt x="489" y="1281"/>
                    <a:pt x="620" y="1102"/>
                  </a:cubicBezTo>
                  <a:cubicBezTo>
                    <a:pt x="893" y="697"/>
                    <a:pt x="1155" y="221"/>
                    <a:pt x="917" y="54"/>
                  </a:cubicBezTo>
                  <a:cubicBezTo>
                    <a:pt x="857" y="17"/>
                    <a:pt x="797" y="0"/>
                    <a:pt x="739" y="0"/>
                  </a:cubicBezTo>
                  <a:close/>
                </a:path>
              </a:pathLst>
            </a:custGeom>
            <a:solidFill>
              <a:srgbClr val="FFD1B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1"/>
            <p:cNvSpPr/>
            <p:nvPr/>
          </p:nvSpPr>
          <p:spPr>
            <a:xfrm>
              <a:off x="1444225" y="1692725"/>
              <a:ext cx="17350" cy="20150"/>
            </a:xfrm>
            <a:custGeom>
              <a:avLst/>
              <a:gdLst/>
              <a:ahLst/>
              <a:cxnLst/>
              <a:rect l="l" t="t" r="r" b="b"/>
              <a:pathLst>
                <a:path w="694" h="806" extrusionOk="0">
                  <a:moveTo>
                    <a:pt x="511" y="0"/>
                  </a:moveTo>
                  <a:cubicBezTo>
                    <a:pt x="483" y="0"/>
                    <a:pt x="453" y="13"/>
                    <a:pt x="429" y="43"/>
                  </a:cubicBezTo>
                  <a:cubicBezTo>
                    <a:pt x="250" y="210"/>
                    <a:pt x="119" y="412"/>
                    <a:pt x="24" y="638"/>
                  </a:cubicBezTo>
                  <a:cubicBezTo>
                    <a:pt x="0" y="722"/>
                    <a:pt x="60" y="805"/>
                    <a:pt x="143" y="805"/>
                  </a:cubicBezTo>
                  <a:cubicBezTo>
                    <a:pt x="191" y="805"/>
                    <a:pt x="238" y="769"/>
                    <a:pt x="250" y="734"/>
                  </a:cubicBezTo>
                  <a:cubicBezTo>
                    <a:pt x="322" y="543"/>
                    <a:pt x="441" y="365"/>
                    <a:pt x="584" y="222"/>
                  </a:cubicBezTo>
                  <a:cubicBezTo>
                    <a:pt x="693" y="139"/>
                    <a:pt x="606" y="0"/>
                    <a:pt x="51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1"/>
            <p:cNvSpPr/>
            <p:nvPr/>
          </p:nvSpPr>
          <p:spPr>
            <a:xfrm>
              <a:off x="1735725" y="1693125"/>
              <a:ext cx="131200" cy="14075"/>
            </a:xfrm>
            <a:custGeom>
              <a:avLst/>
              <a:gdLst/>
              <a:ahLst/>
              <a:cxnLst/>
              <a:rect l="l" t="t" r="r" b="b"/>
              <a:pathLst>
                <a:path w="5248" h="563" extrusionOk="0">
                  <a:moveTo>
                    <a:pt x="5029" y="0"/>
                  </a:moveTo>
                  <a:cubicBezTo>
                    <a:pt x="5019" y="0"/>
                    <a:pt x="5008" y="1"/>
                    <a:pt x="4997" y="3"/>
                  </a:cubicBezTo>
                  <a:cubicBezTo>
                    <a:pt x="3940" y="218"/>
                    <a:pt x="2437" y="260"/>
                    <a:pt x="1398" y="260"/>
                  </a:cubicBezTo>
                  <a:cubicBezTo>
                    <a:pt x="706" y="260"/>
                    <a:pt x="220" y="241"/>
                    <a:pt x="211" y="241"/>
                  </a:cubicBezTo>
                  <a:cubicBezTo>
                    <a:pt x="207" y="241"/>
                    <a:pt x="203" y="241"/>
                    <a:pt x="199" y="241"/>
                  </a:cubicBezTo>
                  <a:cubicBezTo>
                    <a:pt x="8" y="241"/>
                    <a:pt x="0" y="539"/>
                    <a:pt x="199" y="539"/>
                  </a:cubicBezTo>
                  <a:cubicBezTo>
                    <a:pt x="246" y="551"/>
                    <a:pt x="770" y="563"/>
                    <a:pt x="1485" y="563"/>
                  </a:cubicBezTo>
                  <a:cubicBezTo>
                    <a:pt x="2532" y="563"/>
                    <a:pt x="3997" y="527"/>
                    <a:pt x="5057" y="301"/>
                  </a:cubicBezTo>
                  <a:cubicBezTo>
                    <a:pt x="5247" y="256"/>
                    <a:pt x="5195" y="0"/>
                    <a:pt x="50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1"/>
            <p:cNvSpPr/>
            <p:nvPr/>
          </p:nvSpPr>
          <p:spPr>
            <a:xfrm>
              <a:off x="2024950" y="1716975"/>
              <a:ext cx="26900" cy="129550"/>
            </a:xfrm>
            <a:custGeom>
              <a:avLst/>
              <a:gdLst/>
              <a:ahLst/>
              <a:cxnLst/>
              <a:rect l="l" t="t" r="r" b="b"/>
              <a:pathLst>
                <a:path w="1076" h="5182" extrusionOk="0">
                  <a:moveTo>
                    <a:pt x="873" y="0"/>
                  </a:moveTo>
                  <a:cubicBezTo>
                    <a:pt x="822" y="0"/>
                    <a:pt x="770" y="26"/>
                    <a:pt x="738" y="85"/>
                  </a:cubicBezTo>
                  <a:cubicBezTo>
                    <a:pt x="715" y="157"/>
                    <a:pt x="0" y="1669"/>
                    <a:pt x="179" y="5038"/>
                  </a:cubicBezTo>
                  <a:cubicBezTo>
                    <a:pt x="179" y="5121"/>
                    <a:pt x="250" y="5181"/>
                    <a:pt x="322" y="5181"/>
                  </a:cubicBezTo>
                  <a:lnTo>
                    <a:pt x="334" y="5181"/>
                  </a:lnTo>
                  <a:cubicBezTo>
                    <a:pt x="417" y="5181"/>
                    <a:pt x="488" y="5110"/>
                    <a:pt x="476" y="5026"/>
                  </a:cubicBezTo>
                  <a:cubicBezTo>
                    <a:pt x="310" y="1740"/>
                    <a:pt x="1012" y="240"/>
                    <a:pt x="1012" y="228"/>
                  </a:cubicBezTo>
                  <a:cubicBezTo>
                    <a:pt x="1076" y="101"/>
                    <a:pt x="975" y="0"/>
                    <a:pt x="87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1"/>
            <p:cNvSpPr/>
            <p:nvPr/>
          </p:nvSpPr>
          <p:spPr>
            <a:xfrm>
              <a:off x="1657925" y="2023500"/>
              <a:ext cx="364075" cy="37625"/>
            </a:xfrm>
            <a:custGeom>
              <a:avLst/>
              <a:gdLst/>
              <a:ahLst/>
              <a:cxnLst/>
              <a:rect l="l" t="t" r="r" b="b"/>
              <a:pathLst>
                <a:path w="14563" h="1505" extrusionOk="0">
                  <a:moveTo>
                    <a:pt x="14358" y="1"/>
                  </a:moveTo>
                  <a:cubicBezTo>
                    <a:pt x="14336" y="1"/>
                    <a:pt x="14313" y="5"/>
                    <a:pt x="14288" y="16"/>
                  </a:cubicBezTo>
                  <a:cubicBezTo>
                    <a:pt x="13586" y="302"/>
                    <a:pt x="3882" y="969"/>
                    <a:pt x="203" y="1195"/>
                  </a:cubicBezTo>
                  <a:cubicBezTo>
                    <a:pt x="1" y="1207"/>
                    <a:pt x="13" y="1504"/>
                    <a:pt x="215" y="1504"/>
                  </a:cubicBezTo>
                  <a:cubicBezTo>
                    <a:pt x="763" y="1469"/>
                    <a:pt x="13514" y="671"/>
                    <a:pt x="14407" y="290"/>
                  </a:cubicBezTo>
                  <a:cubicBezTo>
                    <a:pt x="14563" y="217"/>
                    <a:pt x="14502" y="1"/>
                    <a:pt x="143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1"/>
            <p:cNvSpPr/>
            <p:nvPr/>
          </p:nvSpPr>
          <p:spPr>
            <a:xfrm>
              <a:off x="1508200" y="1805025"/>
              <a:ext cx="78625" cy="137325"/>
            </a:xfrm>
            <a:custGeom>
              <a:avLst/>
              <a:gdLst/>
              <a:ahLst/>
              <a:cxnLst/>
              <a:rect l="l" t="t" r="r" b="b"/>
              <a:pathLst>
                <a:path w="3145" h="5493" extrusionOk="0">
                  <a:moveTo>
                    <a:pt x="204" y="0"/>
                  </a:moveTo>
                  <a:cubicBezTo>
                    <a:pt x="101" y="0"/>
                    <a:pt x="0" y="110"/>
                    <a:pt x="72" y="230"/>
                  </a:cubicBezTo>
                  <a:lnTo>
                    <a:pt x="2823" y="5409"/>
                  </a:lnTo>
                  <a:cubicBezTo>
                    <a:pt x="2847" y="5457"/>
                    <a:pt x="2906" y="5493"/>
                    <a:pt x="2954" y="5493"/>
                  </a:cubicBezTo>
                  <a:cubicBezTo>
                    <a:pt x="3073" y="5493"/>
                    <a:pt x="3144" y="5374"/>
                    <a:pt x="3097" y="5267"/>
                  </a:cubicBezTo>
                  <a:lnTo>
                    <a:pt x="334" y="87"/>
                  </a:lnTo>
                  <a:cubicBezTo>
                    <a:pt x="303" y="25"/>
                    <a:pt x="254" y="0"/>
                    <a:pt x="2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51;p11">
            <a:extLst>
              <a:ext uri="{FF2B5EF4-FFF2-40B4-BE49-F238E27FC236}">
                <a16:creationId xmlns:a16="http://schemas.microsoft.com/office/drawing/2014/main" id="{5E3628DA-3A35-494D-95CE-FA9341BE084B}"/>
              </a:ext>
            </a:extLst>
          </p:cNvPr>
          <p:cNvSpPr/>
          <p:nvPr/>
        </p:nvSpPr>
        <p:spPr>
          <a:xfrm>
            <a:off x="-11000" y="-7976"/>
            <a:ext cx="9155000" cy="1364399"/>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2" name="Title 1">
            <a:extLst>
              <a:ext uri="{FF2B5EF4-FFF2-40B4-BE49-F238E27FC236}">
                <a16:creationId xmlns:a16="http://schemas.microsoft.com/office/drawing/2014/main" id="{8E5861F0-4E2C-4CE5-9B61-6177F53D272E}"/>
              </a:ext>
            </a:extLst>
          </p:cNvPr>
          <p:cNvSpPr>
            <a:spLocks noGrp="1"/>
          </p:cNvSpPr>
          <p:nvPr>
            <p:ph type="title"/>
          </p:nvPr>
        </p:nvSpPr>
        <p:spPr>
          <a:xfrm>
            <a:off x="193466" y="355590"/>
            <a:ext cx="8874642" cy="1364400"/>
          </a:xfrm>
        </p:spPr>
        <p:txBody>
          <a:bodyPr/>
          <a:lstStyle/>
          <a:p>
            <a:r>
              <a:rPr lang="en-US" sz="3600" dirty="0">
                <a:latin typeface="KoHo Medium" panose="020B0604020202020204" charset="-34"/>
                <a:cs typeface="KoHo Medium" panose="020B0604020202020204" charset="-34"/>
              </a:rPr>
              <a:t>What are the areas of the Early Years Foundation Stage? </a:t>
            </a:r>
            <a:br>
              <a:rPr lang="en-US" sz="3600" dirty="0">
                <a:latin typeface="KoHo Medium" panose="020B0604020202020204" charset="-34"/>
                <a:cs typeface="KoHo Medium" panose="020B0604020202020204" charset="-34"/>
              </a:rPr>
            </a:br>
            <a:r>
              <a:rPr lang="en-US" sz="2000" dirty="0">
                <a:latin typeface="KoHo Medium" panose="020B0604020202020204" charset="-34"/>
                <a:cs typeface="KoHo Medium" panose="020B0604020202020204" charset="-34"/>
              </a:rPr>
              <a:t>In Reception we teach 7 key learning areas. </a:t>
            </a:r>
            <a:br>
              <a:rPr lang="en-US" sz="2000" dirty="0">
                <a:latin typeface="KoHo Medium" panose="020B0604020202020204" charset="-34"/>
                <a:cs typeface="KoHo Medium" panose="020B0604020202020204" charset="-34"/>
              </a:rPr>
            </a:br>
            <a:r>
              <a:rPr lang="en-US" sz="2000" dirty="0">
                <a:latin typeface="KoHo Medium" panose="020B0604020202020204" charset="-34"/>
                <a:cs typeface="KoHo Medium" panose="020B0604020202020204" charset="-34"/>
              </a:rPr>
              <a:t> 3 Prime Areas and 4 Specific Areas.</a:t>
            </a:r>
            <a:endParaRPr lang="en-GB" sz="3600" dirty="0">
              <a:latin typeface="KoHo Medium" panose="020B0604020202020204" charset="-34"/>
              <a:cs typeface="KoHo Medium" panose="020B0604020202020204" charset="-34"/>
            </a:endParaRPr>
          </a:p>
        </p:txBody>
      </p:sp>
      <p:sp>
        <p:nvSpPr>
          <p:cNvPr id="3" name="Subtitle 2">
            <a:extLst>
              <a:ext uri="{FF2B5EF4-FFF2-40B4-BE49-F238E27FC236}">
                <a16:creationId xmlns:a16="http://schemas.microsoft.com/office/drawing/2014/main" id="{DD5BABE1-6CD6-4434-89CC-6337521569CA}"/>
              </a:ext>
            </a:extLst>
          </p:cNvPr>
          <p:cNvSpPr>
            <a:spLocks noGrp="1"/>
          </p:cNvSpPr>
          <p:nvPr>
            <p:ph type="subTitle" idx="1"/>
          </p:nvPr>
        </p:nvSpPr>
        <p:spPr>
          <a:xfrm>
            <a:off x="193466" y="1879556"/>
            <a:ext cx="8746067" cy="408000"/>
          </a:xfrm>
        </p:spPr>
        <p:txBody>
          <a:bodyPr/>
          <a:lstStyle/>
          <a:p>
            <a:pPr lvl="1" indent="-342900">
              <a:lnSpc>
                <a:spcPct val="90000"/>
              </a:lnSpc>
              <a:buClr>
                <a:srgbClr val="1C1C1C"/>
              </a:buClr>
              <a:buSzPts val="1800"/>
              <a:buFont typeface="Roboto"/>
              <a:buChar char="•"/>
            </a:pPr>
            <a:r>
              <a:rPr lang="en-GB" b="1" dirty="0">
                <a:solidFill>
                  <a:srgbClr val="45A0D9"/>
                </a:solidFill>
                <a:latin typeface="KoHo Medium" panose="020B0604020202020204" charset="-34"/>
                <a:ea typeface="Roboto"/>
                <a:cs typeface="KoHo Medium" panose="020B0604020202020204" charset="-34"/>
                <a:sym typeface="Roboto"/>
              </a:rPr>
              <a:t>Communication and Language</a:t>
            </a:r>
          </a:p>
          <a:p>
            <a:pPr lvl="1" indent="-342900">
              <a:lnSpc>
                <a:spcPct val="90000"/>
              </a:lnSpc>
              <a:buClr>
                <a:srgbClr val="1C1C1C"/>
              </a:buClr>
              <a:buSzPts val="1800"/>
              <a:buFont typeface="Roboto"/>
              <a:buChar char="•"/>
            </a:pPr>
            <a:r>
              <a:rPr lang="en-GB" b="1" dirty="0">
                <a:solidFill>
                  <a:srgbClr val="DE225C"/>
                </a:solidFill>
                <a:latin typeface="KoHo Medium" panose="020B0604020202020204" charset="-34"/>
                <a:ea typeface="Roboto"/>
                <a:cs typeface="KoHo Medium" panose="020B0604020202020204" charset="-34"/>
                <a:sym typeface="Roboto"/>
              </a:rPr>
              <a:t>Personal, Social and Emotional Development – self regulation, managing self, building relationships</a:t>
            </a:r>
          </a:p>
          <a:p>
            <a:pPr lvl="1" indent="-342900">
              <a:lnSpc>
                <a:spcPct val="90000"/>
              </a:lnSpc>
              <a:buClr>
                <a:srgbClr val="1C1C1C"/>
              </a:buClr>
              <a:buSzPts val="1800"/>
              <a:buFont typeface="Roboto"/>
              <a:buChar char="•"/>
            </a:pPr>
            <a:r>
              <a:rPr lang="en-GB" b="1" dirty="0">
                <a:solidFill>
                  <a:srgbClr val="F4CB4C"/>
                </a:solidFill>
                <a:latin typeface="KoHo Medium" panose="020B0604020202020204" charset="-34"/>
                <a:ea typeface="Roboto"/>
                <a:cs typeface="KoHo Medium" panose="020B0604020202020204" charset="-34"/>
                <a:sym typeface="Roboto"/>
              </a:rPr>
              <a:t>Physical Development- gross and fine motor</a:t>
            </a:r>
          </a:p>
          <a:p>
            <a:pPr lvl="1" indent="-342900">
              <a:lnSpc>
                <a:spcPct val="90000"/>
              </a:lnSpc>
              <a:buClr>
                <a:srgbClr val="1C1C1C"/>
              </a:buClr>
              <a:buSzPts val="1800"/>
              <a:buFont typeface="Roboto"/>
              <a:buChar char="•"/>
            </a:pPr>
            <a:r>
              <a:rPr lang="en-GB" b="1" dirty="0">
                <a:solidFill>
                  <a:srgbClr val="95C238"/>
                </a:solidFill>
                <a:latin typeface="KoHo Medium" panose="020B0604020202020204" charset="-34"/>
                <a:ea typeface="Roboto"/>
                <a:cs typeface="KoHo Medium" panose="020B0604020202020204" charset="-34"/>
                <a:sym typeface="Roboto"/>
              </a:rPr>
              <a:t>Literacy</a:t>
            </a:r>
          </a:p>
          <a:p>
            <a:pPr lvl="1" indent="-342900">
              <a:lnSpc>
                <a:spcPct val="90000"/>
              </a:lnSpc>
              <a:buClr>
                <a:srgbClr val="1C1C1C"/>
              </a:buClr>
              <a:buSzPts val="1800"/>
              <a:buFont typeface="Roboto"/>
              <a:buChar char="•"/>
            </a:pPr>
            <a:r>
              <a:rPr lang="en-GB" b="1" dirty="0">
                <a:solidFill>
                  <a:srgbClr val="F07E17"/>
                </a:solidFill>
                <a:latin typeface="KoHo Medium" panose="020B0604020202020204" charset="-34"/>
                <a:ea typeface="Roboto"/>
                <a:cs typeface="KoHo Medium" panose="020B0604020202020204" charset="-34"/>
                <a:sym typeface="Roboto"/>
              </a:rPr>
              <a:t>Mathematics</a:t>
            </a:r>
          </a:p>
          <a:p>
            <a:pPr lvl="1" indent="-342900">
              <a:lnSpc>
                <a:spcPct val="90000"/>
              </a:lnSpc>
              <a:buClr>
                <a:srgbClr val="1C1C1C"/>
              </a:buClr>
              <a:buSzPts val="1800"/>
              <a:buFont typeface="Roboto"/>
              <a:buChar char="•"/>
            </a:pPr>
            <a:r>
              <a:rPr lang="en-GB" b="1" dirty="0">
                <a:solidFill>
                  <a:srgbClr val="5B2987"/>
                </a:solidFill>
                <a:latin typeface="KoHo Medium" panose="020B0604020202020204" charset="-34"/>
                <a:ea typeface="Roboto"/>
                <a:cs typeface="KoHo Medium" panose="020B0604020202020204" charset="-34"/>
                <a:sym typeface="Roboto"/>
              </a:rPr>
              <a:t>Understanding the World – (Science, RE, History, Geography)</a:t>
            </a:r>
          </a:p>
          <a:p>
            <a:pPr lvl="1" indent="-342900">
              <a:lnSpc>
                <a:spcPct val="90000"/>
              </a:lnSpc>
              <a:buClr>
                <a:srgbClr val="1C1C1C"/>
              </a:buClr>
              <a:buSzPts val="1800"/>
              <a:buFont typeface="Roboto"/>
              <a:buChar char="•"/>
            </a:pPr>
            <a:r>
              <a:rPr lang="en-GB" b="1" dirty="0">
                <a:solidFill>
                  <a:srgbClr val="00AE97"/>
                </a:solidFill>
                <a:latin typeface="KoHo Medium" panose="020B0604020202020204" charset="-34"/>
                <a:ea typeface="Roboto"/>
                <a:cs typeface="KoHo Medium" panose="020B0604020202020204" charset="-34"/>
                <a:sym typeface="Roboto"/>
              </a:rPr>
              <a:t>Expressive Arts and Design</a:t>
            </a:r>
          </a:p>
          <a:p>
            <a:pPr lvl="1" indent="-342900">
              <a:lnSpc>
                <a:spcPct val="90000"/>
              </a:lnSpc>
              <a:buClr>
                <a:srgbClr val="1C1C1C"/>
              </a:buClr>
              <a:buSzPts val="1800"/>
              <a:buFont typeface="Roboto"/>
              <a:buChar char="•"/>
            </a:pPr>
            <a:endParaRPr lang="en-GB" b="1" dirty="0">
              <a:solidFill>
                <a:srgbClr val="00AE97"/>
              </a:solidFill>
              <a:latin typeface="KoHo Medium" panose="020B0604020202020204" charset="-34"/>
              <a:ea typeface="Roboto"/>
              <a:cs typeface="KoHo Medium" panose="020B0604020202020204" charset="-34"/>
              <a:sym typeface="Roboto"/>
            </a:endParaRPr>
          </a:p>
          <a:p>
            <a:pPr marL="571500" lvl="1" indent="0">
              <a:lnSpc>
                <a:spcPct val="90000"/>
              </a:lnSpc>
              <a:buClr>
                <a:srgbClr val="1C1C1C"/>
              </a:buClr>
              <a:buSzPts val="1800"/>
            </a:pPr>
            <a:r>
              <a:rPr lang="en-US" sz="1800" b="1" dirty="0">
                <a:solidFill>
                  <a:schemeClr val="bg2"/>
                </a:solidFill>
                <a:latin typeface="KoHo Medium" panose="020B0604020202020204" charset="-34"/>
                <a:cs typeface="KoHo Medium" panose="020B0604020202020204" charset="-34"/>
                <a:sym typeface="Roboto"/>
              </a:rPr>
              <a:t>We use a mixture of child initiated play and adult guided tasks throughout the day to ensure your child covers all of the learning areas through our well planned curriculum.   </a:t>
            </a:r>
            <a:endParaRPr lang="en-GB" sz="1800" dirty="0">
              <a:solidFill>
                <a:schemeClr val="bg2"/>
              </a:solidFill>
              <a:latin typeface="KoHo Medium" panose="020B0604020202020204" charset="-34"/>
              <a:cs typeface="KoHo Medium" panose="020B0604020202020204" charset="-34"/>
            </a:endParaRPr>
          </a:p>
          <a:p>
            <a:endParaRPr lang="en-GB" dirty="0">
              <a:latin typeface="KoHo Medium" panose="020B0604020202020204" charset="-34"/>
              <a:cs typeface="KoHo Medium" panose="020B0604020202020204" charset="-34"/>
            </a:endParaRPr>
          </a:p>
        </p:txBody>
      </p:sp>
    </p:spTree>
    <p:extLst>
      <p:ext uri="{BB962C8B-B14F-4D97-AF65-F5344CB8AC3E}">
        <p14:creationId xmlns:p14="http://schemas.microsoft.com/office/powerpoint/2010/main" val="44802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33"/>
          <p:cNvSpPr txBox="1">
            <a:spLocks noGrp="1"/>
          </p:cNvSpPr>
          <p:nvPr>
            <p:ph type="subTitle" idx="1"/>
          </p:nvPr>
        </p:nvSpPr>
        <p:spPr>
          <a:xfrm>
            <a:off x="340360" y="2450810"/>
            <a:ext cx="8463280" cy="112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endParaRPr lang="en" sz="2400" b="1" dirty="0">
              <a:solidFill>
                <a:srgbClr val="000000"/>
              </a:solidFill>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None/>
            </a:pPr>
            <a:r>
              <a:rPr lang="en" sz="2400" b="1" dirty="0">
                <a:solidFill>
                  <a:srgbClr val="000000"/>
                </a:solidFill>
                <a:latin typeface="KoHo Medium" panose="020B0604020202020204" charset="-34"/>
                <a:ea typeface="Comic Sans MS"/>
                <a:cs typeface="KoHo Medium" panose="020B0604020202020204" charset="-34"/>
                <a:sym typeface="Comic Sans MS"/>
              </a:rPr>
              <a:t>School starts at 8.45am</a:t>
            </a:r>
            <a:endParaRPr sz="2400" b="1" dirty="0">
              <a:solidFill>
                <a:srgbClr val="000000"/>
              </a:solidFill>
              <a:latin typeface="KoHo Medium" panose="020B0604020202020204" charset="-34"/>
              <a:ea typeface="Comic Sans MS"/>
              <a:cs typeface="KoHo Medium" panose="020B0604020202020204" charset="-34"/>
              <a:sym typeface="Comic Sans MS"/>
            </a:endParaRPr>
          </a:p>
          <a:p>
            <a:pPr marL="0" lvl="0" indent="0" algn="ctr" rtl="0">
              <a:spcBef>
                <a:spcPts val="0"/>
              </a:spcBef>
              <a:spcAft>
                <a:spcPts val="0"/>
              </a:spcAft>
              <a:buClr>
                <a:srgbClr val="000000"/>
              </a:buClr>
              <a:buSzPts val="3200"/>
              <a:buFont typeface="Comic Sans MS"/>
              <a:buNone/>
            </a:pPr>
            <a:r>
              <a:rPr lang="en" sz="2400" b="1" dirty="0">
                <a:solidFill>
                  <a:srgbClr val="000000"/>
                </a:solidFill>
                <a:latin typeface="KoHo Medium" panose="020B0604020202020204" charset="-34"/>
                <a:ea typeface="Comic Sans MS"/>
                <a:cs typeface="KoHo Medium" panose="020B0604020202020204" charset="-34"/>
                <a:sym typeface="Comic Sans MS"/>
              </a:rPr>
              <a:t>It is very important that you are on time in the morning. </a:t>
            </a:r>
          </a:p>
          <a:p>
            <a:pPr marL="0" lvl="0" indent="0" algn="ctr" rtl="0">
              <a:spcBef>
                <a:spcPts val="0"/>
              </a:spcBef>
              <a:spcAft>
                <a:spcPts val="0"/>
              </a:spcAft>
              <a:buClr>
                <a:srgbClr val="000000"/>
              </a:buClr>
              <a:buSzPts val="3200"/>
              <a:buFont typeface="Comic Sans MS"/>
              <a:buNone/>
            </a:pPr>
            <a:r>
              <a:rPr lang="en" sz="2400" b="1" dirty="0">
                <a:solidFill>
                  <a:srgbClr val="000000"/>
                </a:solidFill>
                <a:latin typeface="KoHo Medium" panose="020B0604020202020204" charset="-34"/>
                <a:ea typeface="Comic Sans MS"/>
                <a:cs typeface="KoHo Medium" panose="020B0604020202020204" charset="-34"/>
                <a:sym typeface="Comic Sans MS"/>
              </a:rPr>
              <a:t>The register will shut at 9.00am</a:t>
            </a:r>
          </a:p>
          <a:p>
            <a:pPr marL="0" lvl="0" indent="0" algn="ctr" rtl="0">
              <a:spcBef>
                <a:spcPts val="0"/>
              </a:spcBef>
              <a:spcAft>
                <a:spcPts val="0"/>
              </a:spcAft>
              <a:buClr>
                <a:srgbClr val="000000"/>
              </a:buClr>
              <a:buSzPts val="3200"/>
              <a:buFont typeface="Comic Sans MS"/>
              <a:buNone/>
            </a:pPr>
            <a:endParaRPr sz="2400" b="1" dirty="0">
              <a:solidFill>
                <a:srgbClr val="000000"/>
              </a:solidFill>
              <a:latin typeface="KoHo Medium" panose="020B0604020202020204" charset="-34"/>
              <a:ea typeface="Comic Sans MS"/>
              <a:cs typeface="KoHo Medium" panose="020B0604020202020204" charset="-34"/>
              <a:sym typeface="Comic Sans MS"/>
            </a:endParaRPr>
          </a:p>
          <a:p>
            <a:pPr marL="0" lvl="0" indent="0" algn="ctr" rtl="0">
              <a:spcBef>
                <a:spcPts val="640"/>
              </a:spcBef>
              <a:spcAft>
                <a:spcPts val="0"/>
              </a:spcAft>
              <a:buClr>
                <a:srgbClr val="000000"/>
              </a:buClr>
              <a:buSzPts val="3200"/>
              <a:buFont typeface="Comic Sans MS"/>
              <a:buNone/>
            </a:pPr>
            <a:r>
              <a:rPr lang="en" sz="2400" b="1" dirty="0">
                <a:solidFill>
                  <a:srgbClr val="000000"/>
                </a:solidFill>
                <a:latin typeface="KoHo Medium" panose="020B0604020202020204" charset="-34"/>
                <a:ea typeface="Comic Sans MS"/>
                <a:cs typeface="KoHo Medium" panose="020B0604020202020204" charset="-34"/>
                <a:sym typeface="Comic Sans MS"/>
              </a:rPr>
              <a:t>We have lunch at 11.45-1.00</a:t>
            </a:r>
            <a:r>
              <a:rPr lang="en-GB" sz="2400" b="1" dirty="0">
                <a:solidFill>
                  <a:srgbClr val="000000"/>
                </a:solidFill>
                <a:latin typeface="KoHo Medium" panose="020B0604020202020204" charset="-34"/>
                <a:ea typeface="Comic Sans MS"/>
                <a:cs typeface="KoHo Medium" panose="020B0604020202020204" charset="-34"/>
                <a:sym typeface="Comic Sans MS"/>
              </a:rPr>
              <a:t>pm</a:t>
            </a:r>
            <a:endParaRPr sz="2400" b="1" dirty="0">
              <a:solidFill>
                <a:srgbClr val="000000"/>
              </a:solidFill>
              <a:latin typeface="KoHo Medium" panose="020B0604020202020204" charset="-34"/>
              <a:ea typeface="Comic Sans MS"/>
              <a:cs typeface="KoHo Medium" panose="020B0604020202020204" charset="-34"/>
              <a:sym typeface="Comic Sans MS"/>
            </a:endParaRPr>
          </a:p>
          <a:p>
            <a:pPr marL="0" lvl="0" indent="0" algn="ctr" rtl="0">
              <a:spcBef>
                <a:spcPts val="220"/>
              </a:spcBef>
              <a:spcAft>
                <a:spcPts val="0"/>
              </a:spcAft>
              <a:buClr>
                <a:srgbClr val="000000"/>
              </a:buClr>
              <a:buSzPts val="1100"/>
              <a:buFont typeface="Comic Sans MS"/>
              <a:buNone/>
            </a:pPr>
            <a:endParaRPr sz="2400" b="1" dirty="0">
              <a:solidFill>
                <a:srgbClr val="000000"/>
              </a:solidFill>
              <a:latin typeface="KoHo Medium" panose="020B0604020202020204" charset="-34"/>
              <a:ea typeface="Comic Sans MS"/>
              <a:cs typeface="KoHo Medium" panose="020B0604020202020204" charset="-34"/>
              <a:sym typeface="Comic Sans MS"/>
            </a:endParaRPr>
          </a:p>
          <a:p>
            <a:pPr marL="0" lvl="0" indent="0" algn="ctr" rtl="0">
              <a:spcBef>
                <a:spcPts val="640"/>
              </a:spcBef>
              <a:spcAft>
                <a:spcPts val="0"/>
              </a:spcAft>
              <a:buClr>
                <a:srgbClr val="000000"/>
              </a:buClr>
              <a:buSzPts val="3200"/>
              <a:buFont typeface="Comic Sans MS"/>
              <a:buNone/>
            </a:pPr>
            <a:r>
              <a:rPr lang="en" sz="2400" b="1" dirty="0">
                <a:solidFill>
                  <a:srgbClr val="000000"/>
                </a:solidFill>
                <a:latin typeface="KoHo Medium" panose="020B0604020202020204" charset="-34"/>
                <a:ea typeface="Comic Sans MS"/>
                <a:cs typeface="KoHo Medium" panose="020B0604020202020204" charset="-34"/>
                <a:sym typeface="Comic Sans MS"/>
              </a:rPr>
              <a:t>School finishes at 3.20pm - </a:t>
            </a:r>
            <a:r>
              <a:rPr lang="en-GB" sz="2400" b="1" dirty="0">
                <a:solidFill>
                  <a:srgbClr val="000000"/>
                </a:solidFill>
                <a:latin typeface="KoHo Medium" panose="020B0604020202020204" charset="-34"/>
                <a:ea typeface="Comic Sans MS"/>
                <a:cs typeface="KoHo Medium" panose="020B0604020202020204" charset="-34"/>
                <a:sym typeface="Comic Sans MS"/>
              </a:rPr>
              <a:t>please collect your child from the Reception gate.</a:t>
            </a:r>
          </a:p>
        </p:txBody>
      </p:sp>
      <p:sp>
        <p:nvSpPr>
          <p:cNvPr id="436" name="Google Shape;436;p33"/>
          <p:cNvSpPr txBox="1"/>
          <p:nvPr/>
        </p:nvSpPr>
        <p:spPr>
          <a:xfrm>
            <a:off x="1453650" y="170050"/>
            <a:ext cx="6236700" cy="738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chemeClr val="dk1"/>
                </a:solidFill>
                <a:latin typeface="KoHo Medium" panose="020B0604020202020204" charset="-34"/>
                <a:ea typeface="Fredoka One"/>
                <a:cs typeface="KoHo Medium" panose="020B0604020202020204" charset="-34"/>
                <a:sym typeface="Fredoka One"/>
              </a:rPr>
              <a:t>The School Day</a:t>
            </a:r>
            <a:endParaRPr sz="3600" dirty="0">
              <a:solidFill>
                <a:schemeClr val="dk1"/>
              </a:solidFill>
              <a:latin typeface="KoHo Medium" panose="020B0604020202020204" charset="-34"/>
              <a:ea typeface="Fredoka One"/>
              <a:cs typeface="KoHo Medium" panose="020B0604020202020204" charset="-34"/>
              <a:sym typeface="Fredoka One"/>
            </a:endParaRPr>
          </a:p>
        </p:txBody>
      </p:sp>
      <p:pic>
        <p:nvPicPr>
          <p:cNvPr id="437" name="Google Shape;437;p33"/>
          <p:cNvPicPr preferRelativeResize="0"/>
          <p:nvPr/>
        </p:nvPicPr>
        <p:blipFill>
          <a:blip r:embed="rId3">
            <a:alphaModFix/>
          </a:blip>
          <a:stretch>
            <a:fillRect/>
          </a:stretch>
        </p:blipFill>
        <p:spPr>
          <a:xfrm>
            <a:off x="7010974" y="-107954"/>
            <a:ext cx="1938825" cy="1537427"/>
          </a:xfrm>
          <a:prstGeom prst="rect">
            <a:avLst/>
          </a:prstGeom>
          <a:noFill/>
          <a:ln>
            <a:noFill/>
          </a:ln>
        </p:spPr>
      </p:pic>
      <p:pic>
        <p:nvPicPr>
          <p:cNvPr id="438" name="Google Shape;438;p33"/>
          <p:cNvPicPr preferRelativeResize="0"/>
          <p:nvPr/>
        </p:nvPicPr>
        <p:blipFill>
          <a:blip r:embed="rId3">
            <a:alphaModFix/>
          </a:blip>
          <a:stretch>
            <a:fillRect/>
          </a:stretch>
        </p:blipFill>
        <p:spPr>
          <a:xfrm>
            <a:off x="82357" y="-107953"/>
            <a:ext cx="1938825" cy="153742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33"/>
          <p:cNvSpPr txBox="1">
            <a:spLocks noGrp="1"/>
          </p:cNvSpPr>
          <p:nvPr>
            <p:ph type="subTitle" idx="1"/>
          </p:nvPr>
        </p:nvSpPr>
        <p:spPr>
          <a:xfrm>
            <a:off x="2211685" y="2535866"/>
            <a:ext cx="8463280" cy="1127400"/>
          </a:xfrm>
          <a:prstGeom prst="rect">
            <a:avLst/>
          </a:prstGeom>
        </p:spPr>
        <p:txBody>
          <a:bodyPr spcFirstLastPara="1" wrap="square" lIns="91425" tIns="91425" rIns="91425" bIns="91425" anchor="ctr" anchorCtr="0">
            <a:noAutofit/>
          </a:bodyPr>
          <a:lstStyle/>
          <a:p>
            <a:pPr marL="0" lvl="0" indent="0" algn="l" rtl="0">
              <a:spcBef>
                <a:spcPts val="0"/>
              </a:spcBef>
              <a:spcAft>
                <a:spcPts val="300"/>
              </a:spcAft>
              <a:buNone/>
            </a:pPr>
            <a:r>
              <a:rPr lang="en" sz="2000" b="1" dirty="0">
                <a:solidFill>
                  <a:srgbClr val="000000"/>
                </a:solidFill>
                <a:latin typeface="KoHo Medium" panose="020B0604020202020204" charset="-34"/>
                <a:ea typeface="Comic Sans MS"/>
                <a:cs typeface="KoHo Medium" panose="020B0604020202020204" charset="-34"/>
                <a:sym typeface="Comic Sans MS"/>
              </a:rPr>
              <a:t>8.45-9.00	</a:t>
            </a:r>
            <a:r>
              <a:rPr lang="en-GB" sz="2000" b="1" dirty="0">
                <a:solidFill>
                  <a:srgbClr val="000000"/>
                </a:solidFill>
                <a:latin typeface="KoHo Medium" panose="020B0604020202020204" charset="-34"/>
                <a:ea typeface="Comic Sans MS"/>
                <a:cs typeface="KoHo Medium" panose="020B0604020202020204" charset="-34"/>
                <a:sym typeface="Comic Sans MS"/>
              </a:rPr>
              <a:t>Morning challenge</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9.00</a:t>
            </a:r>
            <a:r>
              <a:rPr lang="en-GB" sz="2000" b="1" dirty="0">
                <a:solidFill>
                  <a:srgbClr val="000000"/>
                </a:solidFill>
                <a:latin typeface="KoHo Medium" panose="020B0604020202020204" charset="-34"/>
                <a:ea typeface="Comic Sans MS"/>
                <a:cs typeface="KoHo Medium" panose="020B0604020202020204" charset="-34"/>
                <a:sym typeface="Comic Sans MS"/>
              </a:rPr>
              <a:t>-9.30	Phonics session (Little </a:t>
            </a:r>
            <a:r>
              <a:rPr lang="en-GB" sz="2000" b="1" dirty="0" err="1">
                <a:solidFill>
                  <a:srgbClr val="000000"/>
                </a:solidFill>
                <a:latin typeface="KoHo Medium" panose="020B0604020202020204" charset="-34"/>
                <a:ea typeface="Comic Sans MS"/>
                <a:cs typeface="KoHo Medium" panose="020B0604020202020204" charset="-34"/>
                <a:sym typeface="Comic Sans MS"/>
              </a:rPr>
              <a:t>wandle</a:t>
            </a:r>
            <a:r>
              <a:rPr lang="en-GB" sz="2000" b="1" dirty="0">
                <a:solidFill>
                  <a:srgbClr val="000000"/>
                </a:solidFill>
                <a:latin typeface="KoHo Medium" panose="020B0604020202020204" charset="-34"/>
                <a:ea typeface="Comic Sans MS"/>
                <a:cs typeface="KoHo Medium" panose="020B0604020202020204" charset="-34"/>
                <a:sym typeface="Comic Sans MS"/>
              </a:rPr>
              <a:t>)</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9</a:t>
            </a:r>
            <a:r>
              <a:rPr lang="en-GB" sz="2000" b="1" dirty="0">
                <a:solidFill>
                  <a:srgbClr val="000000"/>
                </a:solidFill>
                <a:latin typeface="KoHo Medium" panose="020B0604020202020204" charset="-34"/>
                <a:ea typeface="Comic Sans MS"/>
                <a:cs typeface="KoHo Medium" panose="020B0604020202020204" charset="-34"/>
                <a:sym typeface="Comic Sans MS"/>
              </a:rPr>
              <a:t>.30-9.45	Snack and a story</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9</a:t>
            </a:r>
            <a:r>
              <a:rPr lang="en-GB" sz="2000" b="1" dirty="0">
                <a:solidFill>
                  <a:srgbClr val="000000"/>
                </a:solidFill>
                <a:latin typeface="KoHo Medium" panose="020B0604020202020204" charset="-34"/>
                <a:ea typeface="Comic Sans MS"/>
                <a:cs typeface="KoHo Medium" panose="020B0604020202020204" charset="-34"/>
                <a:sym typeface="Comic Sans MS"/>
              </a:rPr>
              <a:t>.45-11.00	Independent learning and group work</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1</a:t>
            </a:r>
            <a:r>
              <a:rPr lang="en-GB" sz="2000" b="1" dirty="0">
                <a:solidFill>
                  <a:srgbClr val="000000"/>
                </a:solidFill>
                <a:latin typeface="KoHo Medium" panose="020B0604020202020204" charset="-34"/>
                <a:ea typeface="Comic Sans MS"/>
                <a:cs typeface="KoHo Medium" panose="020B0604020202020204" charset="-34"/>
                <a:sym typeface="Comic Sans MS"/>
              </a:rPr>
              <a:t>1.00-11.30	Singing and handwriting session</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1</a:t>
            </a:r>
            <a:r>
              <a:rPr lang="en-GB" sz="2000" b="1" dirty="0">
                <a:solidFill>
                  <a:srgbClr val="000000"/>
                </a:solidFill>
                <a:latin typeface="KoHo Medium" panose="020B0604020202020204" charset="-34"/>
                <a:ea typeface="Comic Sans MS"/>
                <a:cs typeface="KoHo Medium" panose="020B0604020202020204" charset="-34"/>
                <a:sym typeface="Comic Sans MS"/>
              </a:rPr>
              <a:t>1.45-1.00	Lunch</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1</a:t>
            </a:r>
            <a:r>
              <a:rPr lang="en-GB" sz="2000" b="1" dirty="0">
                <a:solidFill>
                  <a:srgbClr val="000000"/>
                </a:solidFill>
                <a:latin typeface="KoHo Medium" panose="020B0604020202020204" charset="-34"/>
                <a:ea typeface="Comic Sans MS"/>
                <a:cs typeface="KoHo Medium" panose="020B0604020202020204" charset="-34"/>
                <a:sym typeface="Comic Sans MS"/>
              </a:rPr>
              <a:t>.00-1.20	Topic/ maths fluency </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1</a:t>
            </a:r>
            <a:r>
              <a:rPr lang="en-GB" sz="2000" b="1" dirty="0">
                <a:solidFill>
                  <a:srgbClr val="000000"/>
                </a:solidFill>
                <a:latin typeface="KoHo Medium" panose="020B0604020202020204" charset="-34"/>
                <a:ea typeface="Comic Sans MS"/>
                <a:cs typeface="KoHo Medium" panose="020B0604020202020204" charset="-34"/>
                <a:sym typeface="Comic Sans MS"/>
              </a:rPr>
              <a:t>.20-2.30	Independent learning and group work</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2</a:t>
            </a:r>
            <a:r>
              <a:rPr lang="en-GB" sz="2000" b="1" dirty="0">
                <a:solidFill>
                  <a:srgbClr val="000000"/>
                </a:solidFill>
                <a:latin typeface="KoHo Medium" panose="020B0604020202020204" charset="-34"/>
                <a:ea typeface="Comic Sans MS"/>
                <a:cs typeface="KoHo Medium" panose="020B0604020202020204" charset="-34"/>
                <a:sym typeface="Comic Sans MS"/>
              </a:rPr>
              <a:t>.30-3.00	Milk/ story time/Collective worship</a:t>
            </a:r>
          </a:p>
          <a:p>
            <a:pPr marL="0" lvl="0" indent="0" algn="l" rtl="0">
              <a:spcBef>
                <a:spcPts val="0"/>
              </a:spcBef>
              <a:spcAft>
                <a:spcPts val="300"/>
              </a:spcAft>
              <a:buNone/>
            </a:pPr>
            <a:r>
              <a:rPr lang="en-US" sz="2000" b="1" dirty="0">
                <a:solidFill>
                  <a:srgbClr val="000000"/>
                </a:solidFill>
                <a:latin typeface="KoHo Medium" panose="020B0604020202020204" charset="-34"/>
                <a:ea typeface="Comic Sans MS"/>
                <a:cs typeface="KoHo Medium" panose="020B0604020202020204" charset="-34"/>
                <a:sym typeface="Comic Sans MS"/>
              </a:rPr>
              <a:t>3</a:t>
            </a:r>
            <a:r>
              <a:rPr lang="en-GB" sz="2000" b="1" dirty="0">
                <a:solidFill>
                  <a:srgbClr val="000000"/>
                </a:solidFill>
                <a:latin typeface="KoHo Medium" panose="020B0604020202020204" charset="-34"/>
                <a:ea typeface="Comic Sans MS"/>
                <a:cs typeface="KoHo Medium" panose="020B0604020202020204" charset="-34"/>
                <a:sym typeface="Comic Sans MS"/>
              </a:rPr>
              <a:t>.20		News/ Home time</a:t>
            </a:r>
            <a:endParaRPr lang="en" sz="2000" b="1" dirty="0">
              <a:solidFill>
                <a:srgbClr val="000000"/>
              </a:solidFill>
              <a:latin typeface="KoHo Medium" panose="020B0604020202020204" charset="-34"/>
              <a:ea typeface="Comic Sans MS"/>
              <a:cs typeface="KoHo Medium" panose="020B0604020202020204" charset="-34"/>
              <a:sym typeface="Comic Sans MS"/>
            </a:endParaRPr>
          </a:p>
        </p:txBody>
      </p:sp>
      <p:sp>
        <p:nvSpPr>
          <p:cNvPr id="436" name="Google Shape;436;p33"/>
          <p:cNvSpPr txBox="1"/>
          <p:nvPr/>
        </p:nvSpPr>
        <p:spPr>
          <a:xfrm>
            <a:off x="1453650" y="170050"/>
            <a:ext cx="6236700" cy="738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chemeClr val="dk1"/>
                </a:solidFill>
                <a:latin typeface="KoHo Medium" panose="020B0604020202020204" charset="-34"/>
                <a:ea typeface="Fredoka One"/>
                <a:cs typeface="KoHo Medium" panose="020B0604020202020204" charset="-34"/>
                <a:sym typeface="Fredoka One"/>
              </a:rPr>
              <a:t>The Inkpen Day</a:t>
            </a:r>
            <a:endParaRPr sz="3600" dirty="0">
              <a:solidFill>
                <a:schemeClr val="dk1"/>
              </a:solidFill>
              <a:latin typeface="KoHo Medium" panose="020B0604020202020204" charset="-34"/>
              <a:ea typeface="Fredoka One"/>
              <a:cs typeface="KoHo Medium" panose="020B0604020202020204" charset="-34"/>
              <a:sym typeface="Fredoka One"/>
            </a:endParaRPr>
          </a:p>
        </p:txBody>
      </p:sp>
      <p:pic>
        <p:nvPicPr>
          <p:cNvPr id="437" name="Google Shape;437;p33"/>
          <p:cNvPicPr preferRelativeResize="0"/>
          <p:nvPr/>
        </p:nvPicPr>
        <p:blipFill>
          <a:blip r:embed="rId3">
            <a:alphaModFix/>
          </a:blip>
          <a:stretch>
            <a:fillRect/>
          </a:stretch>
        </p:blipFill>
        <p:spPr>
          <a:xfrm>
            <a:off x="7010974" y="-107954"/>
            <a:ext cx="1938825" cy="1537427"/>
          </a:xfrm>
          <a:prstGeom prst="rect">
            <a:avLst/>
          </a:prstGeom>
          <a:noFill/>
          <a:ln>
            <a:noFill/>
          </a:ln>
        </p:spPr>
      </p:pic>
      <p:pic>
        <p:nvPicPr>
          <p:cNvPr id="438" name="Google Shape;438;p33"/>
          <p:cNvPicPr preferRelativeResize="0"/>
          <p:nvPr/>
        </p:nvPicPr>
        <p:blipFill>
          <a:blip r:embed="rId3">
            <a:alphaModFix/>
          </a:blip>
          <a:stretch>
            <a:fillRect/>
          </a:stretch>
        </p:blipFill>
        <p:spPr>
          <a:xfrm>
            <a:off x="82357" y="-107953"/>
            <a:ext cx="1938825" cy="1537427"/>
          </a:xfrm>
          <a:prstGeom prst="rect">
            <a:avLst/>
          </a:prstGeom>
          <a:noFill/>
          <a:ln>
            <a:noFill/>
          </a:ln>
        </p:spPr>
      </p:pic>
    </p:spTree>
    <p:extLst>
      <p:ext uri="{BB962C8B-B14F-4D97-AF65-F5344CB8AC3E}">
        <p14:creationId xmlns:p14="http://schemas.microsoft.com/office/powerpoint/2010/main" val="2863576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4"/>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600" dirty="0">
                <a:latin typeface="KoHo Medium" panose="020B0604020202020204" charset="-34"/>
                <a:cs typeface="KoHo Medium" panose="020B0604020202020204" charset="-34"/>
              </a:rPr>
              <a:t>What do I need for school? </a:t>
            </a:r>
            <a:endParaRPr dirty="0">
              <a:latin typeface="KoHo Medium" panose="020B0604020202020204" charset="-34"/>
              <a:cs typeface="KoHo Medium" panose="020B0604020202020204" charset="-34"/>
            </a:endParaRPr>
          </a:p>
        </p:txBody>
      </p:sp>
      <p:pic>
        <p:nvPicPr>
          <p:cNvPr id="2" name="Picture 1">
            <a:extLst>
              <a:ext uri="{FF2B5EF4-FFF2-40B4-BE49-F238E27FC236}">
                <a16:creationId xmlns:a16="http://schemas.microsoft.com/office/drawing/2014/main" id="{8D0FF0BB-DEE1-417E-A273-A7C629701DE3}"/>
              </a:ext>
            </a:extLst>
          </p:cNvPr>
          <p:cNvPicPr>
            <a:picLocks noChangeAspect="1"/>
          </p:cNvPicPr>
          <p:nvPr/>
        </p:nvPicPr>
        <p:blipFill>
          <a:blip r:embed="rId3"/>
          <a:stretch>
            <a:fillRect/>
          </a:stretch>
        </p:blipFill>
        <p:spPr>
          <a:xfrm>
            <a:off x="472440" y="1249891"/>
            <a:ext cx="1564749" cy="1634037"/>
          </a:xfrm>
          <a:prstGeom prst="rect">
            <a:avLst/>
          </a:prstGeom>
        </p:spPr>
      </p:pic>
      <p:sp>
        <p:nvSpPr>
          <p:cNvPr id="3" name="TextBox 2">
            <a:extLst>
              <a:ext uri="{FF2B5EF4-FFF2-40B4-BE49-F238E27FC236}">
                <a16:creationId xmlns:a16="http://schemas.microsoft.com/office/drawing/2014/main" id="{AC2D1585-0810-42A1-8766-6A96BC74225C}"/>
              </a:ext>
            </a:extLst>
          </p:cNvPr>
          <p:cNvSpPr txBox="1"/>
          <p:nvPr/>
        </p:nvSpPr>
        <p:spPr>
          <a:xfrm>
            <a:off x="2057400" y="1371600"/>
            <a:ext cx="6614160" cy="954107"/>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A Book Bag. </a:t>
            </a:r>
          </a:p>
          <a:p>
            <a:r>
              <a:rPr lang="en-US" dirty="0">
                <a:latin typeface="KoHo Medium" panose="020B0604020202020204" charset="-34"/>
                <a:cs typeface="KoHo Medium" panose="020B0604020202020204" charset="-34"/>
              </a:rPr>
              <a:t>Literacy packs will be given to you by the school and should be kept inside your child’s book bag. This will include your child’s reading book. Letters will also be put into your child’s book bag when needed. </a:t>
            </a:r>
            <a:endParaRPr lang="en-GB" dirty="0">
              <a:latin typeface="KoHo Medium" panose="020B0604020202020204" charset="-34"/>
              <a:cs typeface="KoHo Medium" panose="020B0604020202020204" charset="-34"/>
            </a:endParaRPr>
          </a:p>
        </p:txBody>
      </p:sp>
      <p:pic>
        <p:nvPicPr>
          <p:cNvPr id="3074" name="Picture 2" descr="Stainless Steel Water Flasks - The Barn ...">
            <a:extLst>
              <a:ext uri="{FF2B5EF4-FFF2-40B4-BE49-F238E27FC236}">
                <a16:creationId xmlns:a16="http://schemas.microsoft.com/office/drawing/2014/main" id="{E416C298-57C7-41EE-9017-49DD688B43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1853" y="2539664"/>
            <a:ext cx="1469707" cy="143733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05F99F1-023F-4D49-B94C-41149ED41BA1}"/>
              </a:ext>
            </a:extLst>
          </p:cNvPr>
          <p:cNvSpPr txBox="1"/>
          <p:nvPr/>
        </p:nvSpPr>
        <p:spPr>
          <a:xfrm>
            <a:off x="713225" y="2883928"/>
            <a:ext cx="6614160" cy="738664"/>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A Water Bottle. </a:t>
            </a:r>
          </a:p>
          <a:p>
            <a:r>
              <a:rPr lang="en-US" dirty="0">
                <a:latin typeface="KoHo Medium" panose="020B0604020202020204" charset="-34"/>
                <a:cs typeface="KoHo Medium" panose="020B0604020202020204" charset="-34"/>
              </a:rPr>
              <a:t>Please send your child to school with a named water bottle each day. These will be sent home at the end of each day to be re-filled.</a:t>
            </a:r>
          </a:p>
        </p:txBody>
      </p:sp>
      <p:pic>
        <p:nvPicPr>
          <p:cNvPr id="3078" name="Picture 6" descr="Reima Kids Taika Welly Boots (Yellow ...">
            <a:extLst>
              <a:ext uri="{FF2B5EF4-FFF2-40B4-BE49-F238E27FC236}">
                <a16:creationId xmlns:a16="http://schemas.microsoft.com/office/drawing/2014/main" id="{18966B88-1D63-4D05-A315-BFB5877979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 y="3841614"/>
            <a:ext cx="1112520" cy="111252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DA1EF636-D934-4871-8F6A-35A8C217E72A}"/>
              </a:ext>
            </a:extLst>
          </p:cNvPr>
          <p:cNvSpPr txBox="1"/>
          <p:nvPr/>
        </p:nvSpPr>
        <p:spPr>
          <a:xfrm>
            <a:off x="1879085" y="4057995"/>
            <a:ext cx="6614160" cy="954107"/>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Wellington Boots. </a:t>
            </a:r>
          </a:p>
          <a:p>
            <a:r>
              <a:rPr lang="en-US" dirty="0">
                <a:latin typeface="KoHo Medium" panose="020B0604020202020204" charset="-34"/>
                <a:cs typeface="KoHo Medium" panose="020B0604020202020204" charset="-34"/>
              </a:rPr>
              <a:t>Please send your child to school with a named pair of wellington boots. These will need to be kept at school, as they will need them daily to access our outdoor spaces!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4"/>
          <p:cNvSpPr txBox="1">
            <a:spLocks noGrp="1"/>
          </p:cNvSpPr>
          <p:nvPr>
            <p:ph type="title"/>
          </p:nvPr>
        </p:nvSpPr>
        <p:spPr>
          <a:xfrm>
            <a:off x="713225" y="337575"/>
            <a:ext cx="7717500" cy="707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600" dirty="0">
                <a:latin typeface="KoHo Medium" panose="020B0604020202020204" charset="-34"/>
                <a:cs typeface="KoHo Medium" panose="020B0604020202020204" charset="-34"/>
              </a:rPr>
              <a:t>What do I need for school? </a:t>
            </a:r>
            <a:endParaRPr dirty="0">
              <a:latin typeface="KoHo Medium" panose="020B0604020202020204" charset="-34"/>
              <a:cs typeface="KoHo Medium" panose="020B0604020202020204" charset="-34"/>
            </a:endParaRPr>
          </a:p>
        </p:txBody>
      </p:sp>
      <p:sp>
        <p:nvSpPr>
          <p:cNvPr id="3" name="TextBox 2">
            <a:extLst>
              <a:ext uri="{FF2B5EF4-FFF2-40B4-BE49-F238E27FC236}">
                <a16:creationId xmlns:a16="http://schemas.microsoft.com/office/drawing/2014/main" id="{AC2D1585-0810-42A1-8766-6A96BC74225C}"/>
              </a:ext>
            </a:extLst>
          </p:cNvPr>
          <p:cNvSpPr txBox="1"/>
          <p:nvPr/>
        </p:nvSpPr>
        <p:spPr>
          <a:xfrm>
            <a:off x="2057400" y="1371600"/>
            <a:ext cx="6614160" cy="954107"/>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Spare Clothes.</a:t>
            </a:r>
          </a:p>
          <a:p>
            <a:r>
              <a:rPr lang="en-US" dirty="0">
                <a:latin typeface="KoHo Medium" panose="020B0604020202020204" charset="-34"/>
                <a:cs typeface="KoHo Medium" panose="020B0604020202020204" charset="-34"/>
              </a:rPr>
              <a:t>The children each need a bag of spare clothes which they keep on their pegs at school.</a:t>
            </a:r>
            <a:r>
              <a:rPr lang="en-US" b="1" dirty="0">
                <a:latin typeface="KoHo Medium" panose="020B0604020202020204" charset="-34"/>
                <a:cs typeface="KoHo Medium" panose="020B0604020202020204" charset="-34"/>
              </a:rPr>
              <a:t> </a:t>
            </a:r>
            <a:r>
              <a:rPr lang="en-US" dirty="0">
                <a:latin typeface="KoHo Medium" panose="020B0604020202020204" charset="-34"/>
                <a:cs typeface="KoHo Medium" panose="020B0604020202020204" charset="-34"/>
              </a:rPr>
              <a:t>We suggest a few pairs of underwear and socks, spare trousers/ leggings and a top. Please name everything! </a:t>
            </a:r>
            <a:endParaRPr lang="en-GB" dirty="0">
              <a:latin typeface="KoHo Medium" panose="020B0604020202020204" charset="-34"/>
              <a:cs typeface="KoHo Medium" panose="020B0604020202020204" charset="-34"/>
            </a:endParaRPr>
          </a:p>
        </p:txBody>
      </p:sp>
      <p:pic>
        <p:nvPicPr>
          <p:cNvPr id="4100" name="Picture 4" descr="Be prepared for any &quot;accident&quot; with spare baby clothes - Metropolitan Mama">
            <a:extLst>
              <a:ext uri="{FF2B5EF4-FFF2-40B4-BE49-F238E27FC236}">
                <a16:creationId xmlns:a16="http://schemas.microsoft.com/office/drawing/2014/main" id="{7E7C35FD-0F7D-4DDE-B68B-AD600B692C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218" y="1154430"/>
            <a:ext cx="1368741" cy="136874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E Bundle – Copmanthorpe Primary School ...">
            <a:extLst>
              <a:ext uri="{FF2B5EF4-FFF2-40B4-BE49-F238E27FC236}">
                <a16:creationId xmlns:a16="http://schemas.microsoft.com/office/drawing/2014/main" id="{C63AB17B-DEC4-4233-82D4-FF31DCDABF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3280" y="2447415"/>
            <a:ext cx="1607820" cy="1614998"/>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95813C0-D130-4814-9272-98212D1B7B78}"/>
              </a:ext>
            </a:extLst>
          </p:cNvPr>
          <p:cNvSpPr txBox="1"/>
          <p:nvPr/>
        </p:nvSpPr>
        <p:spPr>
          <a:xfrm>
            <a:off x="579120" y="2690043"/>
            <a:ext cx="6614160" cy="954107"/>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PE Kit.</a:t>
            </a:r>
          </a:p>
          <a:p>
            <a:r>
              <a:rPr lang="en-US" dirty="0">
                <a:latin typeface="KoHo Medium" panose="020B0604020202020204" charset="-34"/>
                <a:cs typeface="KoHo Medium" panose="020B0604020202020204" charset="-34"/>
              </a:rPr>
              <a:t>This is worn to school on PE day. </a:t>
            </a:r>
            <a:r>
              <a:rPr lang="en-US" dirty="0" err="1">
                <a:latin typeface="KoHo Medium" panose="020B0604020202020204" charset="-34"/>
                <a:cs typeface="KoHo Medium" panose="020B0604020202020204" charset="-34"/>
              </a:rPr>
              <a:t>Inkpen</a:t>
            </a:r>
            <a:r>
              <a:rPr lang="en-US" dirty="0">
                <a:latin typeface="KoHo Medium" panose="020B0604020202020204" charset="-34"/>
                <a:cs typeface="KoHo Medium" panose="020B0604020202020204" charset="-34"/>
              </a:rPr>
              <a:t> class have PE on a Wednesday morning. Your child will need navy or black shorts and a plain white T-shirt or polo shirt. </a:t>
            </a:r>
          </a:p>
          <a:p>
            <a:endParaRPr lang="en-US" dirty="0">
              <a:latin typeface="KoHo Medium" panose="020B0604020202020204" charset="-34"/>
              <a:cs typeface="KoHo Medium" panose="020B0604020202020204" charset="-34"/>
            </a:endParaRPr>
          </a:p>
        </p:txBody>
      </p:sp>
      <p:pic>
        <p:nvPicPr>
          <p:cNvPr id="4104" name="Picture 8" descr="Kids Waterproof Outdoor Clothing ...">
            <a:extLst>
              <a:ext uri="{FF2B5EF4-FFF2-40B4-BE49-F238E27FC236}">
                <a16:creationId xmlns:a16="http://schemas.microsoft.com/office/drawing/2014/main" id="{4645B67B-4A79-4067-B30C-A01C96096E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7468" r="23953"/>
          <a:stretch/>
        </p:blipFill>
        <p:spPr bwMode="auto">
          <a:xfrm>
            <a:off x="342900" y="3604805"/>
            <a:ext cx="1790700" cy="123825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DA0865DA-5810-4871-9DF0-3F9F54F52793}"/>
              </a:ext>
            </a:extLst>
          </p:cNvPr>
          <p:cNvSpPr txBox="1"/>
          <p:nvPr/>
        </p:nvSpPr>
        <p:spPr>
          <a:xfrm>
            <a:off x="2247900" y="3969368"/>
            <a:ext cx="6614160" cy="954107"/>
          </a:xfrm>
          <a:prstGeom prst="rect">
            <a:avLst/>
          </a:prstGeom>
          <a:noFill/>
        </p:spPr>
        <p:txBody>
          <a:bodyPr wrap="square" rtlCol="0">
            <a:spAutoFit/>
          </a:bodyPr>
          <a:lstStyle/>
          <a:p>
            <a:r>
              <a:rPr lang="en-US" dirty="0">
                <a:latin typeface="KoHo Medium" panose="020B0604020202020204" charset="-34"/>
                <a:cs typeface="KoHo Medium" panose="020B0604020202020204" charset="-34"/>
              </a:rPr>
              <a:t>Weather-appropriate clothing.</a:t>
            </a:r>
          </a:p>
          <a:p>
            <a:r>
              <a:rPr lang="en-US" dirty="0">
                <a:latin typeface="KoHo Medium" panose="020B0604020202020204" charset="-34"/>
                <a:cs typeface="KoHo Medium" panose="020B0604020202020204" charset="-34"/>
              </a:rPr>
              <a:t>We have a weekly forest school session and at lunch time we are very lucky to have a brilliant outdoor space, so please ensure your child has waterproofs at school (a light waterproof for the Summer and warm clothes for the Winter). </a:t>
            </a:r>
          </a:p>
        </p:txBody>
      </p:sp>
    </p:spTree>
    <p:extLst>
      <p:ext uri="{BB962C8B-B14F-4D97-AF65-F5344CB8AC3E}">
        <p14:creationId xmlns:p14="http://schemas.microsoft.com/office/powerpoint/2010/main" val="3212243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450" name="Google Shape;450;p35"/>
          <p:cNvSpPr txBox="1"/>
          <p:nvPr/>
        </p:nvSpPr>
        <p:spPr>
          <a:xfrm>
            <a:off x="194667" y="170050"/>
            <a:ext cx="8332645" cy="2369849"/>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chemeClr val="dk1"/>
                </a:solidFill>
                <a:latin typeface="KoHo Medium" panose="020B0604020202020204" charset="-34"/>
                <a:ea typeface="Fredoka One"/>
                <a:cs typeface="KoHo Medium" panose="020B0604020202020204" charset="-34"/>
                <a:sym typeface="Fredoka One"/>
              </a:rPr>
              <a:t>School Uniform</a:t>
            </a:r>
          </a:p>
          <a:p>
            <a:r>
              <a:rPr lang="en-US" cap="all" dirty="0">
                <a:latin typeface="KoHo Medium" panose="020B0604020202020204" charset="-34"/>
                <a:cs typeface="KoHo Medium" panose="020B0604020202020204" charset="-34"/>
              </a:rPr>
              <a:t> </a:t>
            </a:r>
            <a:endParaRPr lang="en-US" b="1" cap="all" dirty="0">
              <a:latin typeface="KoHo Medium" panose="020B0604020202020204" charset="-34"/>
              <a:cs typeface="KoHo Medium" panose="020B0604020202020204" charset="-34"/>
            </a:endParaRPr>
          </a:p>
          <a:p>
            <a:endParaRPr lang="en-US" b="1" cap="all" dirty="0">
              <a:latin typeface="KoHo Medium" panose="020B0604020202020204" charset="-34"/>
              <a:cs typeface="KoHo Medium" panose="020B0604020202020204" charset="-34"/>
            </a:endParaRPr>
          </a:p>
          <a:p>
            <a:r>
              <a:rPr lang="en-US" b="1" cap="all" dirty="0">
                <a:latin typeface="KoHo Medium" panose="020B0604020202020204" charset="-34"/>
                <a:cs typeface="KoHo Medium" panose="020B0604020202020204" charset="-34"/>
              </a:rPr>
              <a:t>HOW TO ORDER:</a:t>
            </a:r>
          </a:p>
          <a:p>
            <a:r>
              <a:rPr lang="en-US" dirty="0">
                <a:latin typeface="KoHo Medium" panose="020B0604020202020204" charset="-34"/>
                <a:cs typeface="KoHo Medium" panose="020B0604020202020204" charset="-34"/>
              </a:rPr>
              <a:t>We have a new uniform provider- PMG in </a:t>
            </a:r>
            <a:r>
              <a:rPr lang="en-US" dirty="0" err="1">
                <a:latin typeface="KoHo Medium" panose="020B0604020202020204" charset="-34"/>
                <a:cs typeface="KoHo Medium" panose="020B0604020202020204" charset="-34"/>
              </a:rPr>
              <a:t>Farigdon</a:t>
            </a:r>
            <a:r>
              <a:rPr lang="en-US" dirty="0">
                <a:latin typeface="KoHo Medium" panose="020B0604020202020204" charset="-34"/>
                <a:cs typeface="KoHo Medium" panose="020B0604020202020204" charset="-34"/>
              </a:rPr>
              <a:t> - All the information that you need is in your paper packs</a:t>
            </a:r>
          </a:p>
          <a:p>
            <a:pPr marL="0" lvl="0" indent="0" algn="ctr" rtl="0">
              <a:spcBef>
                <a:spcPts val="0"/>
              </a:spcBef>
              <a:spcAft>
                <a:spcPts val="0"/>
              </a:spcAft>
              <a:buNone/>
            </a:pPr>
            <a:r>
              <a:rPr lang="en" sz="3600" dirty="0">
                <a:solidFill>
                  <a:schemeClr val="dk1"/>
                </a:solidFill>
                <a:latin typeface="KoHo Medium" panose="020B0604020202020204" charset="-34"/>
                <a:ea typeface="Fredoka One"/>
                <a:cs typeface="KoHo Medium" panose="020B0604020202020204" charset="-34"/>
                <a:sym typeface="Fredoka One"/>
              </a:rPr>
              <a:t> </a:t>
            </a:r>
            <a:endParaRPr sz="3600" dirty="0">
              <a:solidFill>
                <a:schemeClr val="dk1"/>
              </a:solidFill>
              <a:latin typeface="KoHo Medium" panose="020B0604020202020204" charset="-34"/>
              <a:ea typeface="Fredoka One"/>
              <a:cs typeface="KoHo Medium" panose="020B0604020202020204" charset="-34"/>
              <a:sym typeface="Fredoka One"/>
            </a:endParaRPr>
          </a:p>
        </p:txBody>
      </p:sp>
      <p:sp>
        <p:nvSpPr>
          <p:cNvPr id="456" name="Google Shape;456;p35"/>
          <p:cNvSpPr/>
          <p:nvPr/>
        </p:nvSpPr>
        <p:spPr>
          <a:xfrm>
            <a:off x="5239185" y="1328805"/>
            <a:ext cx="3187200" cy="3297600"/>
          </a:xfrm>
          <a:prstGeom prst="rect">
            <a:avLst/>
          </a:prstGeom>
          <a:noFill/>
          <a:ln>
            <a:noFill/>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endParaRPr sz="18200" dirty="0">
              <a:solidFill>
                <a:srgbClr val="000000"/>
              </a:solidFill>
              <a:latin typeface="KoHo Medium" panose="020B0604020202020204" charset="-34"/>
              <a:ea typeface="Calibri"/>
              <a:cs typeface="KoHo Medium" panose="020B0604020202020204" charset="-34"/>
              <a:sym typeface="Calibri"/>
            </a:endParaRPr>
          </a:p>
        </p:txBody>
      </p:sp>
      <p:pic>
        <p:nvPicPr>
          <p:cNvPr id="1030" name="Picture 6" descr="https://www.wovina.com/cdn/shop/files/STJAMESNEWSWEATSHIRT_23a62058-8337-482d-9e41-4d2d2d9b0764.png?v=1689073263">
            <a:extLst>
              <a:ext uri="{FF2B5EF4-FFF2-40B4-BE49-F238E27FC236}">
                <a16:creationId xmlns:a16="http://schemas.microsoft.com/office/drawing/2014/main" id="{667AC240-9ABB-484F-B6D3-9E5E0DE12E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6" y="1918000"/>
            <a:ext cx="1472721" cy="17023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www.wovina.com/cdn/shop/files/CARDI-STJAMESNEW_af8b63e8-00df-49b0-b09b-283b5af2481d.png?v=1689073406">
            <a:extLst>
              <a:ext uri="{FF2B5EF4-FFF2-40B4-BE49-F238E27FC236}">
                <a16:creationId xmlns:a16="http://schemas.microsoft.com/office/drawing/2014/main" id="{7E3905B4-5DF3-44A7-8B52-D208155E24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4837" y="3266290"/>
            <a:ext cx="1394779" cy="161223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www.wovina.com/cdn/shop/files/STJAMESPOLONEW_f059c45d-0b36-4ea6-a050-7c6e057503a8.png?v=1689071744">
            <a:extLst>
              <a:ext uri="{FF2B5EF4-FFF2-40B4-BE49-F238E27FC236}">
                <a16:creationId xmlns:a16="http://schemas.microsoft.com/office/drawing/2014/main" id="{630E48BF-1A8F-4426-B9C7-4484DCE5F3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4930" y="1748889"/>
            <a:ext cx="1167041" cy="13489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07CBEC6-0440-413D-A64A-131500D73650}"/>
              </a:ext>
            </a:extLst>
          </p:cNvPr>
          <p:cNvPicPr>
            <a:picLocks noChangeAspect="1"/>
          </p:cNvPicPr>
          <p:nvPr/>
        </p:nvPicPr>
        <p:blipFill>
          <a:blip r:embed="rId6"/>
          <a:stretch>
            <a:fillRect/>
          </a:stretch>
        </p:blipFill>
        <p:spPr>
          <a:xfrm>
            <a:off x="3904816" y="2663090"/>
            <a:ext cx="1201449" cy="1240205"/>
          </a:xfrm>
          <a:prstGeom prst="rect">
            <a:avLst/>
          </a:prstGeom>
        </p:spPr>
      </p:pic>
      <p:pic>
        <p:nvPicPr>
          <p:cNvPr id="1038" name="Picture 14" descr="David Luke Knife Pleat Grey Skirt ...">
            <a:extLst>
              <a:ext uri="{FF2B5EF4-FFF2-40B4-BE49-F238E27FC236}">
                <a16:creationId xmlns:a16="http://schemas.microsoft.com/office/drawing/2014/main" id="{1E19DBAD-1738-43A0-89D0-CF80AF393AA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12027" y="1982802"/>
            <a:ext cx="1162903" cy="116290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Boys 'Thomas' School Pull-on Trousers - Grey">
            <a:extLst>
              <a:ext uri="{FF2B5EF4-FFF2-40B4-BE49-F238E27FC236}">
                <a16:creationId xmlns:a16="http://schemas.microsoft.com/office/drawing/2014/main" id="{FC68B84E-5EBB-490C-AD77-5ECEE78BDA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24614" y="3196895"/>
            <a:ext cx="1074821" cy="1612232"/>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Bermuda Grey School Shorts (7430)">
            <a:extLst>
              <a:ext uri="{FF2B5EF4-FFF2-40B4-BE49-F238E27FC236}">
                <a16:creationId xmlns:a16="http://schemas.microsoft.com/office/drawing/2014/main" id="{129F2958-5A81-4C16-B284-99E656C8D45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077439" y="1741237"/>
            <a:ext cx="896789" cy="115576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LAUDER PRIMARY SCHOOL SUMMER DRESS">
            <a:extLst>
              <a:ext uri="{FF2B5EF4-FFF2-40B4-BE49-F238E27FC236}">
                <a16:creationId xmlns:a16="http://schemas.microsoft.com/office/drawing/2014/main" id="{DD248EF2-9638-489E-96CF-C1B0E97314A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02169" y="3075522"/>
            <a:ext cx="1181401" cy="15231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sp>
        <p:nvSpPr>
          <p:cNvPr id="9" name="Google Shape;51;p11">
            <a:extLst>
              <a:ext uri="{FF2B5EF4-FFF2-40B4-BE49-F238E27FC236}">
                <a16:creationId xmlns:a16="http://schemas.microsoft.com/office/drawing/2014/main" id="{D745B472-2731-4D57-83D8-9A93C250CDAB}"/>
              </a:ext>
            </a:extLst>
          </p:cNvPr>
          <p:cNvSpPr/>
          <p:nvPr/>
        </p:nvSpPr>
        <p:spPr>
          <a:xfrm>
            <a:off x="-11000" y="844857"/>
            <a:ext cx="9155000" cy="560666"/>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450" name="Google Shape;450;p35"/>
          <p:cNvSpPr txBox="1"/>
          <p:nvPr/>
        </p:nvSpPr>
        <p:spPr>
          <a:xfrm>
            <a:off x="194667" y="170050"/>
            <a:ext cx="8332645" cy="1292631"/>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3600" dirty="0">
                <a:solidFill>
                  <a:schemeClr val="dk1"/>
                </a:solidFill>
                <a:latin typeface="KoHo Medium" panose="020B0604020202020204" charset="-34"/>
                <a:ea typeface="Fredoka One"/>
                <a:cs typeface="KoHo Medium" panose="020B0604020202020204" charset="-34"/>
                <a:sym typeface="Fredoka One"/>
              </a:rPr>
              <a:t>Please, no shoes with laces </a:t>
            </a:r>
            <a:r>
              <a:rPr lang="en-GB" sz="3600" dirty="0">
                <a:solidFill>
                  <a:schemeClr val="dk1"/>
                </a:solidFill>
                <a:latin typeface="KoHo Medium" panose="020B0604020202020204" charset="-34"/>
                <a:ea typeface="Fredoka One"/>
                <a:cs typeface="KoHo Medium" panose="020B0604020202020204" charset="-34"/>
                <a:sym typeface="Fredoka One"/>
              </a:rPr>
              <a:t>until your child is able to tie them independently</a:t>
            </a:r>
            <a:r>
              <a:rPr lang="en" sz="3600" dirty="0">
                <a:solidFill>
                  <a:schemeClr val="dk1"/>
                </a:solidFill>
                <a:latin typeface="KoHo Medium" panose="020B0604020202020204" charset="-34"/>
                <a:ea typeface="Fredoka One"/>
                <a:cs typeface="KoHo Medium" panose="020B0604020202020204" charset="-34"/>
                <a:sym typeface="Fredoka One"/>
              </a:rPr>
              <a:t>. </a:t>
            </a:r>
            <a:endParaRPr sz="3600" dirty="0">
              <a:solidFill>
                <a:schemeClr val="dk1"/>
              </a:solidFill>
              <a:latin typeface="KoHo Medium" panose="020B0604020202020204" charset="-34"/>
              <a:ea typeface="Fredoka One"/>
              <a:cs typeface="KoHo Medium" panose="020B0604020202020204" charset="-34"/>
              <a:sym typeface="Fredoka One"/>
            </a:endParaRPr>
          </a:p>
        </p:txBody>
      </p:sp>
      <p:pic>
        <p:nvPicPr>
          <p:cNvPr id="451" name="Google Shape;451;p35" descr="Image result for girls shoes with velcro"/>
          <p:cNvPicPr preferRelativeResize="0"/>
          <p:nvPr/>
        </p:nvPicPr>
        <p:blipFill rotWithShape="1">
          <a:blip r:embed="rId3">
            <a:alphaModFix/>
          </a:blip>
          <a:srcRect/>
          <a:stretch/>
        </p:blipFill>
        <p:spPr>
          <a:xfrm>
            <a:off x="194667" y="2000598"/>
            <a:ext cx="2123935" cy="2003926"/>
          </a:xfrm>
          <a:prstGeom prst="rect">
            <a:avLst/>
          </a:prstGeom>
          <a:noFill/>
          <a:ln>
            <a:noFill/>
          </a:ln>
        </p:spPr>
      </p:pic>
      <p:pic>
        <p:nvPicPr>
          <p:cNvPr id="452" name="Google Shape;452;p35" descr="Image result for kids shoes with velcro"/>
          <p:cNvPicPr preferRelativeResize="0"/>
          <p:nvPr/>
        </p:nvPicPr>
        <p:blipFill rotWithShape="1">
          <a:blip r:embed="rId4">
            <a:alphaModFix/>
          </a:blip>
          <a:srcRect/>
          <a:stretch/>
        </p:blipFill>
        <p:spPr>
          <a:xfrm>
            <a:off x="2318602" y="2710533"/>
            <a:ext cx="2435771" cy="2435771"/>
          </a:xfrm>
          <a:prstGeom prst="rect">
            <a:avLst/>
          </a:prstGeom>
          <a:noFill/>
          <a:ln>
            <a:noFill/>
          </a:ln>
        </p:spPr>
      </p:pic>
      <p:pic>
        <p:nvPicPr>
          <p:cNvPr id="453" name="Google Shape;453;p35" descr="Image result for girls shoes with laces"/>
          <p:cNvPicPr preferRelativeResize="0"/>
          <p:nvPr/>
        </p:nvPicPr>
        <p:blipFill rotWithShape="1">
          <a:blip r:embed="rId5">
            <a:alphaModFix/>
          </a:blip>
          <a:srcRect/>
          <a:stretch/>
        </p:blipFill>
        <p:spPr>
          <a:xfrm>
            <a:off x="5187039" y="2994160"/>
            <a:ext cx="1955595" cy="1955595"/>
          </a:xfrm>
          <a:prstGeom prst="rect">
            <a:avLst/>
          </a:prstGeom>
          <a:noFill/>
          <a:ln>
            <a:noFill/>
          </a:ln>
        </p:spPr>
      </p:pic>
      <p:pic>
        <p:nvPicPr>
          <p:cNvPr id="454" name="Google Shape;454;p35" descr="Image result for kids shoes with laces"/>
          <p:cNvPicPr preferRelativeResize="0"/>
          <p:nvPr/>
        </p:nvPicPr>
        <p:blipFill rotWithShape="1">
          <a:blip r:embed="rId6">
            <a:alphaModFix/>
          </a:blip>
          <a:srcRect/>
          <a:stretch/>
        </p:blipFill>
        <p:spPr>
          <a:xfrm>
            <a:off x="6446175" y="2006506"/>
            <a:ext cx="2133283" cy="1764083"/>
          </a:xfrm>
          <a:prstGeom prst="rect">
            <a:avLst/>
          </a:prstGeom>
          <a:noFill/>
          <a:ln>
            <a:noFill/>
          </a:ln>
        </p:spPr>
      </p:pic>
      <p:sp>
        <p:nvSpPr>
          <p:cNvPr id="455" name="Google Shape;455;p35"/>
          <p:cNvSpPr txBox="1"/>
          <p:nvPr/>
        </p:nvSpPr>
        <p:spPr>
          <a:xfrm>
            <a:off x="700194" y="2198400"/>
            <a:ext cx="2563500" cy="2401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 sz="15000" dirty="0">
                <a:solidFill>
                  <a:srgbClr val="00B050"/>
                </a:solidFill>
                <a:latin typeface="KoHo Medium" panose="020B0604020202020204" charset="-34"/>
                <a:ea typeface="Calibri"/>
                <a:cs typeface="KoHo Medium" panose="020B0604020202020204" charset="-34"/>
                <a:sym typeface="Calibri"/>
              </a:rPr>
              <a:t>✔</a:t>
            </a:r>
            <a:endParaRPr sz="15000" dirty="0">
              <a:solidFill>
                <a:srgbClr val="000000"/>
              </a:solidFill>
              <a:latin typeface="KoHo Medium" panose="020B0604020202020204" charset="-34"/>
              <a:cs typeface="KoHo Medium" panose="020B0604020202020204" charset="-34"/>
              <a:sym typeface="Arial"/>
            </a:endParaRPr>
          </a:p>
        </p:txBody>
      </p:sp>
      <p:sp>
        <p:nvSpPr>
          <p:cNvPr id="456" name="Google Shape;456;p35"/>
          <p:cNvSpPr/>
          <p:nvPr/>
        </p:nvSpPr>
        <p:spPr>
          <a:xfrm>
            <a:off x="5239185" y="1548871"/>
            <a:ext cx="3187200" cy="3297600"/>
          </a:xfrm>
          <a:prstGeom prst="rect">
            <a:avLst/>
          </a:prstGeom>
          <a:noFill/>
          <a:ln>
            <a:noFill/>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 sz="18200" dirty="0">
                <a:solidFill>
                  <a:srgbClr val="FF0000"/>
                </a:solidFill>
                <a:latin typeface="KoHo Medium" panose="020B0604020202020204" charset="-34"/>
                <a:ea typeface="Calibri"/>
                <a:cs typeface="KoHo Medium" panose="020B0604020202020204" charset="-34"/>
                <a:sym typeface="Calibri"/>
              </a:rPr>
              <a:t>🗶</a:t>
            </a:r>
            <a:endParaRPr sz="18200" dirty="0">
              <a:solidFill>
                <a:srgbClr val="000000"/>
              </a:solidFill>
              <a:latin typeface="KoHo Medium" panose="020B0604020202020204" charset="-34"/>
              <a:ea typeface="Calibri"/>
              <a:cs typeface="KoHo Medium" panose="020B0604020202020204" charset="-34"/>
              <a:sym typeface="Calibri"/>
            </a:endParaRPr>
          </a:p>
        </p:txBody>
      </p:sp>
    </p:spTree>
    <p:extLst>
      <p:ext uri="{BB962C8B-B14F-4D97-AF65-F5344CB8AC3E}">
        <p14:creationId xmlns:p14="http://schemas.microsoft.com/office/powerpoint/2010/main" val="1502968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6" name="Google Shape;51;p11">
            <a:extLst>
              <a:ext uri="{FF2B5EF4-FFF2-40B4-BE49-F238E27FC236}">
                <a16:creationId xmlns:a16="http://schemas.microsoft.com/office/drawing/2014/main" id="{A42E104C-6D65-4122-8A96-5E90B718A8B8}"/>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497" name="Google Shape;497;p40"/>
          <p:cNvSpPr txBox="1">
            <a:spLocks noGrp="1"/>
          </p:cNvSpPr>
          <p:nvPr>
            <p:ph type="title"/>
          </p:nvPr>
        </p:nvSpPr>
        <p:spPr>
          <a:xfrm>
            <a:off x="755576" y="-236562"/>
            <a:ext cx="6870600" cy="12003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 sz="3200" b="1" dirty="0">
                <a:latin typeface="KoHo Medium" panose="020B0604020202020204" charset="-34"/>
                <a:cs typeface="KoHo Medium" panose="020B0604020202020204" charset="-34"/>
              </a:rPr>
              <a:t>Milk and Fruit</a:t>
            </a:r>
            <a:endParaRPr dirty="0">
              <a:latin typeface="KoHo Medium" panose="020B0604020202020204" charset="-34"/>
              <a:cs typeface="KoHo Medium" panose="020B0604020202020204" charset="-34"/>
            </a:endParaRPr>
          </a:p>
        </p:txBody>
      </p:sp>
      <p:sp>
        <p:nvSpPr>
          <p:cNvPr id="498" name="Google Shape;498;p40"/>
          <p:cNvSpPr txBox="1">
            <a:spLocks noGrp="1"/>
          </p:cNvSpPr>
          <p:nvPr>
            <p:ph type="body" idx="1"/>
          </p:nvPr>
        </p:nvSpPr>
        <p:spPr>
          <a:xfrm>
            <a:off x="423550" y="1413330"/>
            <a:ext cx="8616900" cy="30132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2400"/>
              <a:buFont typeface="Comic Sans MS"/>
              <a:buNone/>
            </a:pPr>
            <a:r>
              <a:rPr lang="en" sz="2400" dirty="0">
                <a:latin typeface="KoHo Medium" panose="020B0604020202020204" charset="-34"/>
                <a:ea typeface="Comic Sans MS"/>
                <a:cs typeface="KoHo Medium" panose="020B0604020202020204" charset="-34"/>
                <a:sym typeface="Comic Sans MS"/>
              </a:rPr>
              <a:t>In Reception, </a:t>
            </a:r>
            <a:r>
              <a:rPr lang="en-GB" sz="2400" dirty="0">
                <a:latin typeface="KoHo Medium" panose="020B0604020202020204" charset="-34"/>
                <a:ea typeface="Comic Sans MS"/>
                <a:cs typeface="KoHo Medium" panose="020B0604020202020204" charset="-34"/>
                <a:sym typeface="Comic Sans MS"/>
              </a:rPr>
              <a:t>your child will receive a piece of fresh fruit for their snack and a carton of milk each day. </a:t>
            </a:r>
          </a:p>
          <a:p>
            <a:pPr marL="0" lvl="0" indent="0" algn="ctr" rtl="0">
              <a:spcBef>
                <a:spcPts val="0"/>
              </a:spcBef>
              <a:spcAft>
                <a:spcPts val="0"/>
              </a:spcAft>
              <a:buClr>
                <a:schemeClr val="dk1"/>
              </a:buClr>
              <a:buSzPts val="2400"/>
              <a:buFont typeface="Comic Sans MS"/>
              <a:buNone/>
            </a:pPr>
            <a:endParaRPr dirty="0">
              <a:latin typeface="KoHo Medium" panose="020B0604020202020204" charset="-34"/>
              <a:ea typeface="Comic Sans MS"/>
              <a:cs typeface="KoHo Medium" panose="020B0604020202020204" charset="-34"/>
              <a:sym typeface="Comic Sans MS"/>
            </a:endParaRPr>
          </a:p>
          <a:p>
            <a:pPr marL="0" lvl="0" indent="0" algn="l" rtl="0">
              <a:spcBef>
                <a:spcPts val="560"/>
              </a:spcBef>
              <a:spcAft>
                <a:spcPts val="0"/>
              </a:spcAft>
              <a:buClr>
                <a:schemeClr val="dk1"/>
              </a:buClr>
              <a:buSzPts val="2800"/>
              <a:buFont typeface="Comic Sans MS"/>
              <a:buNone/>
            </a:pPr>
            <a:endParaRPr sz="2800" dirty="0">
              <a:latin typeface="KoHo Medium" panose="020B0604020202020204" charset="-34"/>
              <a:cs typeface="KoHo Medium" panose="020B0604020202020204" charset="-34"/>
            </a:endParaRPr>
          </a:p>
          <a:p>
            <a:pPr marL="0" lvl="0" indent="0" algn="l" rtl="0">
              <a:spcBef>
                <a:spcPts val="560"/>
              </a:spcBef>
              <a:spcAft>
                <a:spcPts val="0"/>
              </a:spcAft>
              <a:buClr>
                <a:schemeClr val="dk1"/>
              </a:buClr>
              <a:buSzPts val="2800"/>
              <a:buFont typeface="Comic Sans MS"/>
              <a:buNone/>
            </a:pPr>
            <a:endParaRPr sz="2800" dirty="0">
              <a:latin typeface="KoHo Medium" panose="020B0604020202020204" charset="-34"/>
              <a:cs typeface="KoHo Medium" panose="020B0604020202020204" charset="-34"/>
            </a:endParaRPr>
          </a:p>
          <a:p>
            <a:pPr marL="342900" lvl="0" indent="-215900" algn="l" rtl="0">
              <a:spcBef>
                <a:spcPts val="400"/>
              </a:spcBef>
              <a:spcAft>
                <a:spcPts val="0"/>
              </a:spcAft>
              <a:buClr>
                <a:schemeClr val="dk1"/>
              </a:buClr>
              <a:buSzPts val="2000"/>
              <a:buFont typeface="Comic Sans MS"/>
              <a:buNone/>
            </a:pPr>
            <a:endParaRPr sz="2000" dirty="0">
              <a:latin typeface="KoHo Medium" panose="020B0604020202020204" charset="-34"/>
              <a:cs typeface="KoHo Medium" panose="020B0604020202020204" charset="-34"/>
            </a:endParaRPr>
          </a:p>
        </p:txBody>
      </p:sp>
      <p:pic>
        <p:nvPicPr>
          <p:cNvPr id="499" name="Google Shape;499;p40"/>
          <p:cNvPicPr preferRelativeResize="0"/>
          <p:nvPr/>
        </p:nvPicPr>
        <p:blipFill>
          <a:blip r:embed="rId3">
            <a:alphaModFix/>
          </a:blip>
          <a:stretch>
            <a:fillRect/>
          </a:stretch>
        </p:blipFill>
        <p:spPr>
          <a:xfrm>
            <a:off x="2997045" y="2807905"/>
            <a:ext cx="1314325" cy="1618625"/>
          </a:xfrm>
          <a:prstGeom prst="rect">
            <a:avLst/>
          </a:prstGeom>
          <a:noFill/>
          <a:ln>
            <a:noFill/>
          </a:ln>
        </p:spPr>
      </p:pic>
      <p:pic>
        <p:nvPicPr>
          <p:cNvPr id="500" name="Google Shape;500;p40"/>
          <p:cNvPicPr preferRelativeResize="0"/>
          <p:nvPr/>
        </p:nvPicPr>
        <p:blipFill>
          <a:blip r:embed="rId4">
            <a:alphaModFix/>
          </a:blip>
          <a:stretch>
            <a:fillRect/>
          </a:stretch>
        </p:blipFill>
        <p:spPr>
          <a:xfrm>
            <a:off x="4572000" y="2807905"/>
            <a:ext cx="1530851" cy="15308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51;p11">
            <a:extLst>
              <a:ext uri="{FF2B5EF4-FFF2-40B4-BE49-F238E27FC236}">
                <a16:creationId xmlns:a16="http://schemas.microsoft.com/office/drawing/2014/main" id="{B43E7C52-CDA9-41EF-B436-A3BC490AE71C}"/>
              </a:ext>
            </a:extLst>
          </p:cNvPr>
          <p:cNvSpPr/>
          <p:nvPr/>
        </p:nvSpPr>
        <p:spPr>
          <a:xfrm>
            <a:off x="-11000" y="-7976"/>
            <a:ext cx="9155000" cy="1269705"/>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2" name="Title 1">
            <a:extLst>
              <a:ext uri="{FF2B5EF4-FFF2-40B4-BE49-F238E27FC236}">
                <a16:creationId xmlns:a16="http://schemas.microsoft.com/office/drawing/2014/main" id="{9EBF40C1-2350-42C5-88E3-4CBD4B0DEBAB}"/>
              </a:ext>
            </a:extLst>
          </p:cNvPr>
          <p:cNvSpPr>
            <a:spLocks noGrp="1"/>
          </p:cNvSpPr>
          <p:nvPr>
            <p:ph type="title"/>
          </p:nvPr>
        </p:nvSpPr>
        <p:spPr/>
        <p:txBody>
          <a:bodyPr/>
          <a:lstStyle/>
          <a:p>
            <a:r>
              <a:rPr lang="en-US" dirty="0">
                <a:latin typeface="KoHo Medium" panose="020B0604020202020204" charset="-34"/>
                <a:cs typeface="KoHo Medium" panose="020B0604020202020204" charset="-34"/>
              </a:rPr>
              <a:t>School dinners:</a:t>
            </a:r>
            <a:endParaRPr lang="en-GB" dirty="0">
              <a:latin typeface="KoHo Medium" panose="020B0604020202020204" charset="-34"/>
              <a:cs typeface="KoHo Medium" panose="020B0604020202020204" charset="-34"/>
            </a:endParaRPr>
          </a:p>
        </p:txBody>
      </p:sp>
      <p:sp>
        <p:nvSpPr>
          <p:cNvPr id="3" name="Text Placeholder 2">
            <a:extLst>
              <a:ext uri="{FF2B5EF4-FFF2-40B4-BE49-F238E27FC236}">
                <a16:creationId xmlns:a16="http://schemas.microsoft.com/office/drawing/2014/main" id="{C548D1DD-3387-4E93-8FB3-845421328E4B}"/>
              </a:ext>
            </a:extLst>
          </p:cNvPr>
          <p:cNvSpPr>
            <a:spLocks noGrp="1"/>
          </p:cNvSpPr>
          <p:nvPr>
            <p:ph type="body" idx="1"/>
          </p:nvPr>
        </p:nvSpPr>
        <p:spPr/>
        <p:txBody>
          <a:bodyPr/>
          <a:lstStyle/>
          <a:p>
            <a:pPr marL="114300" indent="0">
              <a:buNone/>
            </a:pPr>
            <a:r>
              <a:rPr lang="en-US" sz="1800" dirty="0">
                <a:latin typeface="KoHo Medium" panose="020B0604020202020204" charset="-34"/>
                <a:cs typeface="KoHo Medium" panose="020B0604020202020204" charset="-34"/>
              </a:rPr>
              <a:t>Children receive free school dinners until the end of Year 2. </a:t>
            </a:r>
          </a:p>
          <a:p>
            <a:endParaRPr lang="en-US" sz="1800" dirty="0">
              <a:latin typeface="KoHo Medium" panose="020B0604020202020204" charset="-34"/>
              <a:cs typeface="KoHo Medium" panose="020B0604020202020204" charset="-34"/>
            </a:endParaRPr>
          </a:p>
          <a:p>
            <a:pPr marL="114300" indent="0">
              <a:buNone/>
            </a:pPr>
            <a:r>
              <a:rPr lang="en-US" sz="1800" dirty="0">
                <a:latin typeface="KoHo Medium" panose="020B0604020202020204" charset="-34"/>
                <a:cs typeface="KoHo Medium" panose="020B0604020202020204" charset="-34"/>
              </a:rPr>
              <a:t>The school dinners must be ordered at least two weeks in advance using Parent Mail. </a:t>
            </a:r>
          </a:p>
          <a:p>
            <a:pPr marL="114300" indent="0">
              <a:buNone/>
            </a:pPr>
            <a:r>
              <a:rPr lang="en-US" sz="1800" dirty="0">
                <a:latin typeface="KoHo Medium" panose="020B0604020202020204" charset="-34"/>
                <a:cs typeface="KoHo Medium" panose="020B0604020202020204" charset="-34"/>
              </a:rPr>
              <a:t>You can also book for the whole school term which is what most parents do.</a:t>
            </a:r>
          </a:p>
          <a:p>
            <a:pPr marL="114300" indent="0">
              <a:buNone/>
            </a:pPr>
            <a:endParaRPr lang="en-US" sz="1800" dirty="0">
              <a:latin typeface="KoHo Medium" panose="020B0604020202020204" charset="-34"/>
              <a:cs typeface="KoHo Medium" panose="020B0604020202020204" charset="-34"/>
            </a:endParaRPr>
          </a:p>
          <a:p>
            <a:pPr marL="114300" indent="0">
              <a:buNone/>
            </a:pPr>
            <a:r>
              <a:rPr lang="en-US" sz="1800" dirty="0">
                <a:latin typeface="KoHo Medium" panose="020B0604020202020204" charset="-34"/>
                <a:cs typeface="KoHo Medium" panose="020B0604020202020204" charset="-34"/>
              </a:rPr>
              <a:t>If you would prefer to make a packed lunch for your child, then please ensure it is a healthy packed lunch and nut free. This includes nut chocolate spreads and cereal bars with nuts.  </a:t>
            </a:r>
            <a:endParaRPr lang="en-GB" sz="1800" dirty="0">
              <a:latin typeface="KoHo Medium" panose="020B0604020202020204" charset="-34"/>
              <a:cs typeface="KoHo Medium" panose="020B0604020202020204" charset="-34"/>
            </a:endParaRPr>
          </a:p>
        </p:txBody>
      </p:sp>
    </p:spTree>
    <p:extLst>
      <p:ext uri="{BB962C8B-B14F-4D97-AF65-F5344CB8AC3E}">
        <p14:creationId xmlns:p14="http://schemas.microsoft.com/office/powerpoint/2010/main" val="334722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C4A7FE5-B73C-498E-8EC1-65F83A0414FC}"/>
              </a:ext>
            </a:extLst>
          </p:cNvPr>
          <p:cNvSpPr>
            <a:spLocks noGrp="1"/>
          </p:cNvSpPr>
          <p:nvPr>
            <p:ph type="body" idx="1"/>
          </p:nvPr>
        </p:nvSpPr>
        <p:spPr/>
        <p:txBody>
          <a:bodyPr/>
          <a:lstStyle/>
          <a:p>
            <a:pPr marL="114300" indent="0">
              <a:buNone/>
            </a:pPr>
            <a:r>
              <a:rPr lang="en-US" u="sng" dirty="0">
                <a:latin typeface="KoHo Medium" panose="020B0604020202020204" charset="-34"/>
                <a:cs typeface="KoHo Medium" panose="020B0604020202020204" charset="-34"/>
              </a:rPr>
              <a:t>Breakfast Club</a:t>
            </a:r>
            <a:endParaRPr lang="en-US" dirty="0">
              <a:latin typeface="KoHo Medium" panose="020B0604020202020204" charset="-34"/>
              <a:cs typeface="KoHo Medium" panose="020B0604020202020204" charset="-34"/>
            </a:endParaRPr>
          </a:p>
          <a:p>
            <a:r>
              <a:rPr lang="en-US" b="1" dirty="0">
                <a:latin typeface="KoHo Medium" panose="020B0604020202020204" charset="-34"/>
                <a:cs typeface="KoHo Medium" panose="020B0604020202020204" charset="-34"/>
              </a:rPr>
              <a:t>Sessions start:</a:t>
            </a:r>
            <a:r>
              <a:rPr lang="en-US" dirty="0">
                <a:latin typeface="KoHo Medium" panose="020B0604020202020204" charset="-34"/>
                <a:cs typeface="KoHo Medium" panose="020B0604020202020204" charset="-34"/>
              </a:rPr>
              <a:t> 7.30am until School Start</a:t>
            </a:r>
            <a:br>
              <a:rPr lang="en-US" dirty="0">
                <a:latin typeface="KoHo Medium" panose="020B0604020202020204" charset="-34"/>
                <a:cs typeface="KoHo Medium" panose="020B0604020202020204" charset="-34"/>
              </a:rPr>
            </a:br>
            <a:r>
              <a:rPr lang="en-US" b="1" dirty="0">
                <a:latin typeface="KoHo Medium" panose="020B0604020202020204" charset="-34"/>
                <a:cs typeface="KoHo Medium" panose="020B0604020202020204" charset="-34"/>
              </a:rPr>
              <a:t>Fees per session:</a:t>
            </a:r>
            <a:r>
              <a:rPr lang="en-US" dirty="0">
                <a:latin typeface="KoHo Medium" panose="020B0604020202020204" charset="-34"/>
                <a:cs typeface="KoHo Medium" panose="020B0604020202020204" charset="-34"/>
              </a:rPr>
              <a:t> 7.30am until 8:45am = £6.00 (includes breakfast)</a:t>
            </a:r>
          </a:p>
          <a:p>
            <a:pPr marL="114300" indent="0">
              <a:buNone/>
            </a:pPr>
            <a:r>
              <a:rPr lang="en-US" u="sng" dirty="0">
                <a:latin typeface="KoHo Medium" panose="020B0604020202020204" charset="-34"/>
                <a:cs typeface="KoHo Medium" panose="020B0604020202020204" charset="-34"/>
              </a:rPr>
              <a:t>Afterschool Club</a:t>
            </a:r>
            <a:endParaRPr lang="en-US" dirty="0">
              <a:latin typeface="KoHo Medium" panose="020B0604020202020204" charset="-34"/>
              <a:cs typeface="KoHo Medium" panose="020B0604020202020204" charset="-34"/>
            </a:endParaRPr>
          </a:p>
          <a:p>
            <a:r>
              <a:rPr lang="en-US" b="1" dirty="0">
                <a:latin typeface="KoHo Medium" panose="020B0604020202020204" charset="-34"/>
                <a:cs typeface="KoHo Medium" panose="020B0604020202020204" charset="-34"/>
              </a:rPr>
              <a:t>Sessions start:</a:t>
            </a:r>
            <a:r>
              <a:rPr lang="en-US" dirty="0">
                <a:latin typeface="KoHo Medium" panose="020B0604020202020204" charset="-34"/>
                <a:cs typeface="KoHo Medium" panose="020B0604020202020204" charset="-34"/>
              </a:rPr>
              <a:t> School end until 6.00pm</a:t>
            </a:r>
            <a:br>
              <a:rPr lang="en-US" dirty="0">
                <a:latin typeface="KoHo Medium" panose="020B0604020202020204" charset="-34"/>
                <a:cs typeface="KoHo Medium" panose="020B0604020202020204" charset="-34"/>
              </a:rPr>
            </a:br>
            <a:r>
              <a:rPr lang="en-US" b="1" dirty="0">
                <a:latin typeface="KoHo Medium" panose="020B0604020202020204" charset="-34"/>
                <a:cs typeface="KoHo Medium" panose="020B0604020202020204" charset="-34"/>
              </a:rPr>
              <a:t>Fees per session: </a:t>
            </a:r>
            <a:r>
              <a:rPr lang="en-US" dirty="0">
                <a:latin typeface="KoHo Medium" panose="020B0604020202020204" charset="-34"/>
                <a:cs typeface="KoHo Medium" panose="020B0604020202020204" charset="-34"/>
              </a:rPr>
              <a:t>3.20pm – 6.00pm = £12.00 (includes hot tea)</a:t>
            </a:r>
          </a:p>
          <a:p>
            <a:pPr marL="114300" indent="0">
              <a:buNone/>
            </a:pPr>
            <a:r>
              <a:rPr lang="en-US" dirty="0">
                <a:latin typeface="KoHo Medium" panose="020B0604020202020204" charset="-34"/>
                <a:cs typeface="KoHo Medium" panose="020B0604020202020204" charset="-34"/>
              </a:rPr>
              <a:t>If you would like to get in touch with the club, please contact us:</a:t>
            </a:r>
          </a:p>
          <a:p>
            <a:pPr marL="114300" indent="0">
              <a:buNone/>
            </a:pPr>
            <a:r>
              <a:rPr lang="en-US" b="1" dirty="0">
                <a:latin typeface="KoHo Medium" panose="020B0604020202020204" charset="-34"/>
                <a:cs typeface="KoHo Medium" panose="020B0604020202020204" charset="-34"/>
              </a:rPr>
              <a:t>Tel:</a:t>
            </a:r>
            <a:r>
              <a:rPr lang="en-US" dirty="0">
                <a:latin typeface="KoHo Medium" panose="020B0604020202020204" charset="-34"/>
                <a:cs typeface="KoHo Medium" panose="020B0604020202020204" charset="-34"/>
              </a:rPr>
              <a:t> 07770166157</a:t>
            </a:r>
            <a:br>
              <a:rPr lang="en-US" dirty="0">
                <a:latin typeface="KoHo Medium" panose="020B0604020202020204" charset="-34"/>
                <a:cs typeface="KoHo Medium" panose="020B0604020202020204" charset="-34"/>
              </a:rPr>
            </a:br>
            <a:r>
              <a:rPr lang="en-US" b="1" dirty="0">
                <a:latin typeface="KoHo Medium" panose="020B0604020202020204" charset="-34"/>
                <a:cs typeface="KoHo Medium" panose="020B0604020202020204" charset="-34"/>
              </a:rPr>
              <a:t>Email:</a:t>
            </a:r>
            <a:r>
              <a:rPr lang="en-US" dirty="0">
                <a:latin typeface="KoHo Medium" panose="020B0604020202020204" charset="-34"/>
                <a:cs typeface="KoHo Medium" panose="020B0604020202020204" charset="-34"/>
              </a:rPr>
              <a:t> </a:t>
            </a:r>
            <a:r>
              <a:rPr lang="en-US" dirty="0">
                <a:latin typeface="KoHo Medium" panose="020B0604020202020204" charset="-34"/>
                <a:cs typeface="KoHo Medium" panose="020B0604020202020204" charset="-34"/>
                <a:hlinkClick r:id="rId2"/>
              </a:rPr>
              <a:t>theclub@stjamesce.vale-academy.org</a:t>
            </a:r>
            <a:endParaRPr lang="en-US" dirty="0">
              <a:latin typeface="KoHo Medium" panose="020B0604020202020204" charset="-34"/>
              <a:cs typeface="KoHo Medium" panose="020B0604020202020204" charset="-34"/>
            </a:endParaRPr>
          </a:p>
          <a:p>
            <a:pPr marL="114300" indent="0">
              <a:buNone/>
            </a:pPr>
            <a:endParaRPr lang="en-US" dirty="0">
              <a:latin typeface="KoHo Medium" panose="020B0604020202020204" charset="-34"/>
              <a:cs typeface="KoHo Medium" panose="020B0604020202020204" charset="-34"/>
            </a:endParaRPr>
          </a:p>
          <a:p>
            <a:pPr marL="114300" indent="0">
              <a:buNone/>
            </a:pPr>
            <a:r>
              <a:rPr lang="en-US" dirty="0" err="1">
                <a:latin typeface="KoHo Medium" panose="020B0604020202020204" charset="-34"/>
                <a:cs typeface="KoHo Medium" panose="020B0604020202020204" charset="-34"/>
              </a:rPr>
              <a:t>Mrs</a:t>
            </a:r>
            <a:r>
              <a:rPr lang="en-US" dirty="0">
                <a:latin typeface="KoHo Medium" panose="020B0604020202020204" charset="-34"/>
                <a:cs typeface="KoHo Medium" panose="020B0604020202020204" charset="-34"/>
              </a:rPr>
              <a:t> Green- Book your sessions through your </a:t>
            </a:r>
            <a:r>
              <a:rPr lang="en-US" dirty="0" err="1">
                <a:latin typeface="KoHo Medium" panose="020B0604020202020204" charset="-34"/>
                <a:cs typeface="KoHo Medium" panose="020B0604020202020204" charset="-34"/>
              </a:rPr>
              <a:t>Parentmail</a:t>
            </a:r>
            <a:r>
              <a:rPr lang="en-US" dirty="0">
                <a:latin typeface="KoHo Medium" panose="020B0604020202020204" charset="-34"/>
                <a:cs typeface="KoHo Medium" panose="020B0604020202020204" charset="-34"/>
              </a:rPr>
              <a:t> account. (These will be set up ready for your September start). </a:t>
            </a:r>
          </a:p>
          <a:p>
            <a:pPr marL="114300" indent="0">
              <a:buNone/>
            </a:pPr>
            <a:endParaRPr lang="en-GB" dirty="0">
              <a:latin typeface="KoHo Medium" panose="020B0604020202020204" charset="-34"/>
              <a:cs typeface="KoHo Medium" panose="020B0604020202020204" charset="-34"/>
            </a:endParaRPr>
          </a:p>
        </p:txBody>
      </p:sp>
      <p:sp>
        <p:nvSpPr>
          <p:cNvPr id="4" name="Google Shape;51;p11">
            <a:extLst>
              <a:ext uri="{FF2B5EF4-FFF2-40B4-BE49-F238E27FC236}">
                <a16:creationId xmlns:a16="http://schemas.microsoft.com/office/drawing/2014/main" id="{2BD76ACD-D494-4450-A5E9-8290EF1F2C09}"/>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2" name="Title 1">
            <a:extLst>
              <a:ext uri="{FF2B5EF4-FFF2-40B4-BE49-F238E27FC236}">
                <a16:creationId xmlns:a16="http://schemas.microsoft.com/office/drawing/2014/main" id="{07B16D26-DC00-4A71-986F-FC82EE2EB78C}"/>
              </a:ext>
            </a:extLst>
          </p:cNvPr>
          <p:cNvSpPr>
            <a:spLocks noGrp="1"/>
          </p:cNvSpPr>
          <p:nvPr>
            <p:ph type="title"/>
          </p:nvPr>
        </p:nvSpPr>
        <p:spPr>
          <a:xfrm>
            <a:off x="685800" y="-91260"/>
            <a:ext cx="6870600" cy="1200300"/>
          </a:xfrm>
        </p:spPr>
        <p:txBody>
          <a:bodyPr/>
          <a:lstStyle/>
          <a:p>
            <a:r>
              <a:rPr lang="en-US" dirty="0">
                <a:latin typeface="KoHo Medium" panose="020B0604020202020204" charset="-34"/>
                <a:cs typeface="KoHo Medium" panose="020B0604020202020204" charset="-34"/>
              </a:rPr>
              <a:t>Wrap around care…</a:t>
            </a:r>
            <a:endParaRPr lang="en-GB" dirty="0">
              <a:latin typeface="KoHo Medium" panose="020B0604020202020204" charset="-34"/>
              <a:cs typeface="KoHo Medium" panose="020B0604020202020204" charset="-34"/>
            </a:endParaRPr>
          </a:p>
        </p:txBody>
      </p:sp>
    </p:spTree>
    <p:extLst>
      <p:ext uri="{BB962C8B-B14F-4D97-AF65-F5344CB8AC3E}">
        <p14:creationId xmlns:p14="http://schemas.microsoft.com/office/powerpoint/2010/main" val="4042537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AF198-F236-4B8E-86E2-2BF39B660D3D}"/>
              </a:ext>
            </a:extLst>
          </p:cNvPr>
          <p:cNvSpPr>
            <a:spLocks noGrp="1"/>
          </p:cNvSpPr>
          <p:nvPr>
            <p:ph type="title"/>
          </p:nvPr>
        </p:nvSpPr>
        <p:spPr>
          <a:xfrm>
            <a:off x="762000" y="1866900"/>
            <a:ext cx="8046720" cy="2004060"/>
          </a:xfrm>
        </p:spPr>
        <p:txBody>
          <a:bodyPr/>
          <a:lstStyle/>
          <a:p>
            <a:pPr algn="l"/>
            <a:br>
              <a:rPr lang="en-GB" altLang="en-US" sz="2000" u="sng" dirty="0">
                <a:solidFill>
                  <a:srgbClr val="033E51"/>
                </a:solidFill>
                <a:latin typeface="KoHo Medium" panose="020B0604020202020204" charset="-34"/>
                <a:cs typeface="KoHo Medium" panose="020B0604020202020204" charset="-34"/>
              </a:rPr>
            </a:br>
            <a:br>
              <a:rPr lang="en-GB" altLang="en-US" sz="2000" u="sng" dirty="0">
                <a:solidFill>
                  <a:srgbClr val="033E51"/>
                </a:solidFill>
                <a:latin typeface="KoHo Medium" panose="020B0604020202020204" charset="-34"/>
                <a:cs typeface="KoHo Medium" panose="020B0604020202020204" charset="-34"/>
              </a:rPr>
            </a:br>
            <a:r>
              <a:rPr lang="en-GB" altLang="en-US" sz="2000" dirty="0">
                <a:solidFill>
                  <a:srgbClr val="033E51"/>
                </a:solidFill>
                <a:latin typeface="KoHo Medium" panose="020B0604020202020204" charset="-34"/>
                <a:cs typeface="KoHo Medium" panose="020B0604020202020204" charset="-34"/>
              </a:rPr>
              <a:t>-Photographs about our learning</a:t>
            </a:r>
            <a:br>
              <a:rPr lang="en-GB" altLang="en-US" sz="2000" dirty="0">
                <a:solidFill>
                  <a:srgbClr val="033E51"/>
                </a:solidFill>
                <a:latin typeface="KoHo Medium" panose="020B0604020202020204" charset="-34"/>
                <a:cs typeface="KoHo Medium" panose="020B0604020202020204" charset="-34"/>
              </a:rPr>
            </a:br>
            <a:r>
              <a:rPr lang="en-GB" altLang="en-US" sz="2000" dirty="0">
                <a:solidFill>
                  <a:srgbClr val="033E51"/>
                </a:solidFill>
                <a:latin typeface="KoHo Medium" panose="020B0604020202020204" charset="-34"/>
                <a:cs typeface="KoHo Medium" panose="020B0604020202020204" charset="-34"/>
              </a:rPr>
              <a:t>-Half termly overviews about our topics and curriculum</a:t>
            </a:r>
            <a:br>
              <a:rPr lang="en-GB" altLang="en-US" sz="2000" dirty="0">
                <a:solidFill>
                  <a:srgbClr val="033E51"/>
                </a:solidFill>
                <a:latin typeface="KoHo Medium" panose="020B0604020202020204" charset="-34"/>
                <a:cs typeface="KoHo Medium" panose="020B0604020202020204" charset="-34"/>
              </a:rPr>
            </a:br>
            <a:r>
              <a:rPr lang="en-GB" altLang="en-US" sz="2000" dirty="0">
                <a:solidFill>
                  <a:srgbClr val="033E51"/>
                </a:solidFill>
                <a:latin typeface="KoHo Medium" panose="020B0604020202020204" charset="-34"/>
                <a:cs typeface="KoHo Medium" panose="020B0604020202020204" charset="-34"/>
              </a:rPr>
              <a:t>-Messages to parents regarding any information you need to know</a:t>
            </a:r>
            <a:br>
              <a:rPr lang="en-GB" altLang="en-US" sz="2000" dirty="0">
                <a:solidFill>
                  <a:srgbClr val="033E51"/>
                </a:solidFill>
                <a:latin typeface="KoHo Medium" panose="020B0604020202020204" charset="-34"/>
                <a:cs typeface="KoHo Medium" panose="020B0604020202020204" charset="-34"/>
              </a:rPr>
            </a:br>
            <a:r>
              <a:rPr lang="en-GB" altLang="en-US" sz="2000" dirty="0">
                <a:solidFill>
                  <a:srgbClr val="033E51"/>
                </a:solidFill>
                <a:latin typeface="KoHo Medium" panose="020B0604020202020204" charset="-34"/>
                <a:cs typeface="KoHo Medium" panose="020B0604020202020204" charset="-34"/>
              </a:rPr>
              <a:t>-Individual profiles</a:t>
            </a:r>
            <a:br>
              <a:rPr lang="en-GB" altLang="en-US" sz="2000" u="sng" dirty="0">
                <a:solidFill>
                  <a:srgbClr val="033E51"/>
                </a:solidFill>
                <a:latin typeface="KoHo Medium" panose="020B0604020202020204" charset="-34"/>
                <a:cs typeface="KoHo Medium" panose="020B0604020202020204" charset="-34"/>
              </a:rPr>
            </a:br>
            <a:br>
              <a:rPr lang="en-GB" altLang="en-US" sz="2000" dirty="0">
                <a:solidFill>
                  <a:srgbClr val="033E51"/>
                </a:solidFill>
                <a:latin typeface="KoHo Medium" panose="020B0604020202020204" charset="-34"/>
                <a:cs typeface="KoHo Medium" panose="020B0604020202020204" charset="-34"/>
              </a:rPr>
            </a:br>
            <a:r>
              <a:rPr lang="en-GB" altLang="en-US" sz="2000" dirty="0">
                <a:solidFill>
                  <a:srgbClr val="033E51"/>
                </a:solidFill>
                <a:latin typeface="KoHo Medium" panose="020B0604020202020204" charset="-34"/>
                <a:cs typeface="KoHo Medium" panose="020B0604020202020204" charset="-34"/>
              </a:rPr>
              <a:t>We love to see the learning your child does at home too! </a:t>
            </a:r>
            <a:br>
              <a:rPr lang="en-GB" sz="2000" dirty="0">
                <a:solidFill>
                  <a:srgbClr val="033E51"/>
                </a:solidFill>
                <a:latin typeface="KoHo Medium" panose="020B0604020202020204" charset="-34"/>
                <a:cs typeface="KoHo Medium" panose="020B0604020202020204" charset="-34"/>
              </a:rPr>
            </a:br>
            <a:endParaRPr lang="en-GB" sz="2000" dirty="0">
              <a:latin typeface="KoHo Medium" panose="020B0604020202020204" charset="-34"/>
              <a:cs typeface="KoHo Medium" panose="020B0604020202020204" charset="-34"/>
            </a:endParaRPr>
          </a:p>
        </p:txBody>
      </p:sp>
      <p:pic>
        <p:nvPicPr>
          <p:cNvPr id="4" name="Picture 3">
            <a:extLst>
              <a:ext uri="{FF2B5EF4-FFF2-40B4-BE49-F238E27FC236}">
                <a16:creationId xmlns:a16="http://schemas.microsoft.com/office/drawing/2014/main" id="{EA1FC150-9EAA-4BFA-B6B4-FA217B7FC770}"/>
              </a:ext>
            </a:extLst>
          </p:cNvPr>
          <p:cNvPicPr>
            <a:picLocks noChangeAspect="1"/>
          </p:cNvPicPr>
          <p:nvPr/>
        </p:nvPicPr>
        <p:blipFill>
          <a:blip r:embed="rId2"/>
          <a:stretch>
            <a:fillRect/>
          </a:stretch>
        </p:blipFill>
        <p:spPr>
          <a:xfrm>
            <a:off x="5484650" y="1151070"/>
            <a:ext cx="2244844" cy="767469"/>
          </a:xfrm>
          <a:prstGeom prst="rect">
            <a:avLst/>
          </a:prstGeom>
        </p:spPr>
      </p:pic>
      <p:sp>
        <p:nvSpPr>
          <p:cNvPr id="5" name="Google Shape;51;p11">
            <a:extLst>
              <a:ext uri="{FF2B5EF4-FFF2-40B4-BE49-F238E27FC236}">
                <a16:creationId xmlns:a16="http://schemas.microsoft.com/office/drawing/2014/main" id="{23CCDED8-37C0-4E6B-983F-63A43BA14B34}"/>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7" name="Title 1">
            <a:extLst>
              <a:ext uri="{FF2B5EF4-FFF2-40B4-BE49-F238E27FC236}">
                <a16:creationId xmlns:a16="http://schemas.microsoft.com/office/drawing/2014/main" id="{ED0EC07E-6E28-4AD7-B542-5CD2C0E32E3A}"/>
              </a:ext>
            </a:extLst>
          </p:cNvPr>
          <p:cNvSpPr txBox="1">
            <a:spLocks/>
          </p:cNvSpPr>
          <p:nvPr/>
        </p:nvSpPr>
        <p:spPr>
          <a:xfrm>
            <a:off x="817919" y="114300"/>
            <a:ext cx="7508162" cy="12003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1pPr>
            <a:lvl2pPr marR="0" lvl="1"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2pPr>
            <a:lvl3pPr marR="0" lvl="2"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3pPr>
            <a:lvl4pPr marR="0" lvl="3"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4pPr>
            <a:lvl5pPr marR="0" lvl="4"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5pPr>
            <a:lvl6pPr marR="0" lvl="5"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6pPr>
            <a:lvl7pPr marR="0" lvl="6"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7pPr>
            <a:lvl8pPr marR="0" lvl="7"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8pPr>
            <a:lvl9pPr marR="0" lvl="8" algn="ctr" rtl="0">
              <a:lnSpc>
                <a:spcPct val="100000"/>
              </a:lnSpc>
              <a:spcBef>
                <a:spcPts val="0"/>
              </a:spcBef>
              <a:spcAft>
                <a:spcPts val="0"/>
              </a:spcAft>
              <a:buClr>
                <a:schemeClr val="dk1"/>
              </a:buClr>
              <a:buSzPts val="7900"/>
              <a:buFont typeface="Fredoka One"/>
              <a:buNone/>
              <a:defRPr sz="7900" b="0" i="0" u="none" strike="noStrike" cap="none">
                <a:solidFill>
                  <a:schemeClr val="dk1"/>
                </a:solidFill>
                <a:latin typeface="Fredoka One"/>
                <a:ea typeface="Fredoka One"/>
                <a:cs typeface="Fredoka One"/>
                <a:sym typeface="Fredoka One"/>
              </a:defRPr>
            </a:lvl9pPr>
          </a:lstStyle>
          <a:p>
            <a:r>
              <a:rPr lang="en-US" sz="3800" dirty="0">
                <a:latin typeface="KoHo Medium" panose="020B0604020202020204" charset="-34"/>
                <a:cs typeface="KoHo Medium" panose="020B0604020202020204" charset="-34"/>
              </a:rPr>
              <a:t>How will we keep you updated?</a:t>
            </a:r>
            <a:endParaRPr lang="en-GB" sz="3800" dirty="0">
              <a:latin typeface="KoHo Medium" panose="020B0604020202020204" charset="-34"/>
              <a:cs typeface="KoHo Medium" panose="020B0604020202020204" charset="-34"/>
            </a:endParaRPr>
          </a:p>
        </p:txBody>
      </p:sp>
    </p:spTree>
    <p:extLst>
      <p:ext uri="{BB962C8B-B14F-4D97-AF65-F5344CB8AC3E}">
        <p14:creationId xmlns:p14="http://schemas.microsoft.com/office/powerpoint/2010/main" val="1241152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sp>
        <p:nvSpPr>
          <p:cNvPr id="20" name="Google Shape;51;p11">
            <a:extLst>
              <a:ext uri="{FF2B5EF4-FFF2-40B4-BE49-F238E27FC236}">
                <a16:creationId xmlns:a16="http://schemas.microsoft.com/office/drawing/2014/main" id="{809E86C7-2170-4113-A1FD-376569A21CE9}"/>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89" name="Google Shape;589;p47"/>
          <p:cNvSpPr txBox="1">
            <a:spLocks noGrp="1"/>
          </p:cNvSpPr>
          <p:nvPr>
            <p:ph type="ctrTitle"/>
          </p:nvPr>
        </p:nvSpPr>
        <p:spPr>
          <a:xfrm>
            <a:off x="1599300" y="143351"/>
            <a:ext cx="6260100" cy="7923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 dirty="0">
                <a:latin typeface="KoHo Medium" panose="020B0604020202020204" charset="-34"/>
                <a:cs typeface="KoHo Medium" panose="020B0604020202020204" charset="-34"/>
              </a:rPr>
              <a:t>Paperwork </a:t>
            </a:r>
            <a:endParaRPr dirty="0">
              <a:latin typeface="KoHo Medium" panose="020B0604020202020204" charset="-34"/>
              <a:cs typeface="KoHo Medium" panose="020B0604020202020204" charset="-34"/>
            </a:endParaRPr>
          </a:p>
        </p:txBody>
      </p:sp>
      <p:sp>
        <p:nvSpPr>
          <p:cNvPr id="590" name="Google Shape;590;p47"/>
          <p:cNvSpPr txBox="1">
            <a:spLocks noGrp="1"/>
          </p:cNvSpPr>
          <p:nvPr>
            <p:ph type="subTitle" idx="1"/>
          </p:nvPr>
        </p:nvSpPr>
        <p:spPr>
          <a:xfrm>
            <a:off x="251545" y="1145916"/>
            <a:ext cx="8640900" cy="3402600"/>
          </a:xfrm>
          <a:prstGeom prst="rect">
            <a:avLst/>
          </a:prstGeom>
          <a:noFill/>
          <a:ln>
            <a:noFill/>
          </a:ln>
          <a:effectLst>
            <a:outerShdw blurRad="40000" dist="20000" dir="5400000" rotWithShape="0">
              <a:srgbClr val="000000">
                <a:alpha val="37650"/>
              </a:srgbClr>
            </a:outerShdw>
          </a:effectLst>
        </p:spPr>
        <p:txBody>
          <a:bodyPr spcFirstLastPara="1" wrap="square" lIns="91425" tIns="45700" rIns="91425" bIns="45700" anchor="t" anchorCtr="0">
            <a:noAutofit/>
          </a:bodyPr>
          <a:lstStyle/>
          <a:p>
            <a:pPr marL="0" lvl="0" indent="0" algn="ctr" rtl="0">
              <a:spcBef>
                <a:spcPts val="0"/>
              </a:spcBef>
              <a:spcAft>
                <a:spcPts val="0"/>
              </a:spcAft>
              <a:buClr>
                <a:schemeClr val="dk1"/>
              </a:buClr>
              <a:buSzPts val="2400"/>
              <a:buFont typeface="Comic Sans MS"/>
              <a:buNone/>
            </a:pPr>
            <a:r>
              <a:rPr lang="en-GB" sz="2700" dirty="0">
                <a:solidFill>
                  <a:schemeClr val="dk1"/>
                </a:solidFill>
                <a:latin typeface="KoHo Medium" panose="020B0604020202020204" charset="-34"/>
                <a:ea typeface="Comic Sans MS"/>
                <a:cs typeface="KoHo Medium" panose="020B0604020202020204" charset="-34"/>
                <a:sym typeface="Comic Sans MS"/>
              </a:rPr>
              <a:t>Please</a:t>
            </a:r>
            <a:r>
              <a:rPr lang="en" sz="2700" dirty="0">
                <a:solidFill>
                  <a:schemeClr val="dk1"/>
                </a:solidFill>
                <a:latin typeface="KoHo Medium" panose="020B0604020202020204" charset="-34"/>
                <a:ea typeface="Comic Sans MS"/>
                <a:cs typeface="KoHo Medium" panose="020B0604020202020204" charset="-34"/>
                <a:sym typeface="Comic Sans MS"/>
              </a:rPr>
              <a:t> take </a:t>
            </a:r>
            <a:r>
              <a:rPr lang="en-GB" sz="2700" dirty="0">
                <a:solidFill>
                  <a:schemeClr val="dk1"/>
                </a:solidFill>
                <a:latin typeface="KoHo Medium" panose="020B0604020202020204" charset="-34"/>
                <a:ea typeface="Comic Sans MS"/>
                <a:cs typeface="KoHo Medium" panose="020B0604020202020204" charset="-34"/>
                <a:sym typeface="Comic Sans MS"/>
              </a:rPr>
              <a:t>your paper packs </a:t>
            </a:r>
            <a:r>
              <a:rPr lang="en" sz="2700" dirty="0">
                <a:solidFill>
                  <a:schemeClr val="dk1"/>
                </a:solidFill>
                <a:latin typeface="KoHo Medium" panose="020B0604020202020204" charset="-34"/>
                <a:ea typeface="Comic Sans MS"/>
                <a:cs typeface="KoHo Medium" panose="020B0604020202020204" charset="-34"/>
                <a:sym typeface="Comic Sans MS"/>
              </a:rPr>
              <a:t>home </a:t>
            </a:r>
            <a:r>
              <a:rPr lang="en-GB" sz="2700" dirty="0">
                <a:solidFill>
                  <a:schemeClr val="dk1"/>
                </a:solidFill>
                <a:latin typeface="KoHo Medium" panose="020B0604020202020204" charset="-34"/>
                <a:ea typeface="Comic Sans MS"/>
                <a:cs typeface="KoHo Medium" panose="020B0604020202020204" charset="-34"/>
                <a:sym typeface="Comic Sans MS"/>
              </a:rPr>
              <a:t>to</a:t>
            </a:r>
            <a:r>
              <a:rPr lang="en" sz="2700" dirty="0">
                <a:solidFill>
                  <a:schemeClr val="dk1"/>
                </a:solidFill>
                <a:latin typeface="KoHo Medium" panose="020B0604020202020204" charset="-34"/>
                <a:ea typeface="Comic Sans MS"/>
                <a:cs typeface="KoHo Medium" panose="020B0604020202020204" charset="-34"/>
                <a:sym typeface="Comic Sans MS"/>
              </a:rPr>
              <a:t> complete </a:t>
            </a:r>
            <a:r>
              <a:rPr lang="en" sz="2700" dirty="0">
                <a:latin typeface="KoHo Medium" panose="020B0604020202020204" charset="-34"/>
                <a:ea typeface="Comic Sans MS"/>
                <a:cs typeface="KoHo Medium" panose="020B0604020202020204" charset="-34"/>
                <a:sym typeface="Comic Sans MS"/>
              </a:rPr>
              <a:t>then return to school </a:t>
            </a:r>
            <a:r>
              <a:rPr lang="en-GB" sz="2700" dirty="0">
                <a:latin typeface="KoHo Medium" panose="020B0604020202020204" charset="-34"/>
                <a:ea typeface="Comic Sans MS"/>
                <a:cs typeface="KoHo Medium" panose="020B0604020202020204" charset="-34"/>
                <a:sym typeface="Comic Sans MS"/>
              </a:rPr>
              <a:t>ASAP. </a:t>
            </a:r>
            <a:endParaRPr lang="en" sz="2700" dirty="0">
              <a:latin typeface="KoHo Medium" panose="020B0604020202020204" charset="-34"/>
              <a:ea typeface="Comic Sans MS"/>
              <a:cs typeface="KoHo Medium" panose="020B0604020202020204" charset="-34"/>
              <a:sym typeface="Comic Sans MS"/>
            </a:endParaRPr>
          </a:p>
          <a:p>
            <a:pPr marL="0" lvl="0" indent="0" algn="ctr" rtl="0">
              <a:spcBef>
                <a:spcPts val="480"/>
              </a:spcBef>
              <a:spcAft>
                <a:spcPts val="0"/>
              </a:spcAft>
              <a:buClr>
                <a:schemeClr val="dk1"/>
              </a:buClr>
              <a:buSzPts val="2400"/>
              <a:buFont typeface="Comic Sans MS"/>
              <a:buNone/>
            </a:pPr>
            <a:endParaRPr lang="en" sz="2700" dirty="0">
              <a:latin typeface="KoHo Medium" panose="020B0604020202020204" charset="-34"/>
              <a:cs typeface="KoHo Medium" panose="020B0604020202020204" charset="-34"/>
              <a:sym typeface="Comic Sans MS"/>
            </a:endParaRPr>
          </a:p>
        </p:txBody>
      </p:sp>
      <p:grpSp>
        <p:nvGrpSpPr>
          <p:cNvPr id="591" name="Google Shape;591;p47"/>
          <p:cNvGrpSpPr/>
          <p:nvPr/>
        </p:nvGrpSpPr>
        <p:grpSpPr>
          <a:xfrm rot="5400000">
            <a:off x="3906273" y="2216004"/>
            <a:ext cx="1331442" cy="2593867"/>
            <a:chOff x="1097711" y="405934"/>
            <a:chExt cx="1331442" cy="2593867"/>
          </a:xfrm>
        </p:grpSpPr>
        <p:sp>
          <p:nvSpPr>
            <p:cNvPr id="592" name="Google Shape;592;p47"/>
            <p:cNvSpPr/>
            <p:nvPr/>
          </p:nvSpPr>
          <p:spPr>
            <a:xfrm rot="-1304753">
              <a:off x="1573427" y="382357"/>
              <a:ext cx="380011" cy="2641022"/>
            </a:xfrm>
            <a:custGeom>
              <a:avLst/>
              <a:gdLst/>
              <a:ahLst/>
              <a:cxnLst/>
              <a:rect l="l" t="t" r="r" b="b"/>
              <a:pathLst>
                <a:path w="9673" h="67226" extrusionOk="0">
                  <a:moveTo>
                    <a:pt x="6606" y="66198"/>
                  </a:moveTo>
                  <a:cubicBezTo>
                    <a:pt x="6606" y="66198"/>
                    <a:pt x="8665" y="55476"/>
                    <a:pt x="8737" y="52741"/>
                  </a:cubicBezTo>
                  <a:lnTo>
                    <a:pt x="9673" y="17567"/>
                  </a:lnTo>
                  <a:lnTo>
                    <a:pt x="8364" y="3852"/>
                  </a:lnTo>
                  <a:lnTo>
                    <a:pt x="6593" y="0"/>
                  </a:lnTo>
                  <a:lnTo>
                    <a:pt x="2584" y="1025"/>
                  </a:lnTo>
                  <a:lnTo>
                    <a:pt x="0" y="17311"/>
                  </a:lnTo>
                  <a:lnTo>
                    <a:pt x="1491" y="24120"/>
                  </a:lnTo>
                  <a:lnTo>
                    <a:pt x="1554" y="56284"/>
                  </a:lnTo>
                  <a:lnTo>
                    <a:pt x="3159" y="65628"/>
                  </a:lnTo>
                  <a:cubicBezTo>
                    <a:pt x="3159" y="65628"/>
                    <a:pt x="4807" y="67226"/>
                    <a:pt x="6606" y="66198"/>
                  </a:cubicBezTo>
                  <a:close/>
                </a:path>
              </a:pathLst>
            </a:custGeom>
            <a:solidFill>
              <a:srgbClr val="FFFFFF"/>
            </a:solidFill>
            <a:ln>
              <a:noFill/>
            </a:ln>
            <a:effectLst>
              <a:outerShdw blurRad="57150" dist="19050" dir="5400000" algn="bl" rotWithShape="0">
                <a:srgbClr val="000000">
                  <a:alpha val="3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93" name="Google Shape;593;p47"/>
            <p:cNvSpPr/>
            <p:nvPr/>
          </p:nvSpPr>
          <p:spPr>
            <a:xfrm rot="-1304753">
              <a:off x="1309226" y="623007"/>
              <a:ext cx="85761" cy="536054"/>
            </a:xfrm>
            <a:custGeom>
              <a:avLst/>
              <a:gdLst/>
              <a:ahLst/>
              <a:cxnLst/>
              <a:rect l="l" t="t" r="r" b="b"/>
              <a:pathLst>
                <a:path w="2183" h="13645" extrusionOk="0">
                  <a:moveTo>
                    <a:pt x="1654" y="1"/>
                  </a:moveTo>
                  <a:cubicBezTo>
                    <a:pt x="520" y="2745"/>
                    <a:pt x="1" y="13415"/>
                    <a:pt x="1" y="13415"/>
                  </a:cubicBezTo>
                  <a:lnTo>
                    <a:pt x="457" y="13644"/>
                  </a:lnTo>
                  <a:cubicBezTo>
                    <a:pt x="457" y="13644"/>
                    <a:pt x="1630" y="13165"/>
                    <a:pt x="1663" y="11524"/>
                  </a:cubicBezTo>
                  <a:cubicBezTo>
                    <a:pt x="1696" y="9883"/>
                    <a:pt x="699" y="9558"/>
                    <a:pt x="699" y="9558"/>
                  </a:cubicBezTo>
                  <a:cubicBezTo>
                    <a:pt x="782" y="3595"/>
                    <a:pt x="2183" y="485"/>
                    <a:pt x="2183" y="485"/>
                  </a:cubicBezTo>
                  <a:lnTo>
                    <a:pt x="1654" y="1"/>
                  </a:lnTo>
                  <a:close/>
                </a:path>
              </a:pathLst>
            </a:custGeom>
            <a:solidFill>
              <a:srgbClr val="E327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grpSp>
          <p:nvGrpSpPr>
            <p:cNvPr id="594" name="Google Shape;594;p47"/>
            <p:cNvGrpSpPr/>
            <p:nvPr/>
          </p:nvGrpSpPr>
          <p:grpSpPr>
            <a:xfrm>
              <a:off x="1252214" y="571202"/>
              <a:ext cx="911540" cy="1883480"/>
              <a:chOff x="1252214" y="571202"/>
              <a:chExt cx="911540" cy="1883480"/>
            </a:xfrm>
          </p:grpSpPr>
          <p:sp>
            <p:nvSpPr>
              <p:cNvPr id="595" name="Google Shape;595;p47"/>
              <p:cNvSpPr/>
              <p:nvPr/>
            </p:nvSpPr>
            <p:spPr>
              <a:xfrm rot="-1304753">
                <a:off x="1605389" y="539972"/>
                <a:ext cx="205189" cy="1945940"/>
              </a:xfrm>
              <a:custGeom>
                <a:avLst/>
                <a:gdLst/>
                <a:ahLst/>
                <a:cxnLst/>
                <a:rect l="l" t="t" r="r" b="b"/>
                <a:pathLst>
                  <a:path w="5223" h="49533" extrusionOk="0">
                    <a:moveTo>
                      <a:pt x="2324" y="49489"/>
                    </a:moveTo>
                    <a:lnTo>
                      <a:pt x="4940" y="49533"/>
                    </a:lnTo>
                    <a:lnTo>
                      <a:pt x="5222" y="14698"/>
                    </a:lnTo>
                    <a:cubicBezTo>
                      <a:pt x="4855" y="3715"/>
                      <a:pt x="3783" y="17"/>
                      <a:pt x="3783" y="17"/>
                    </a:cubicBezTo>
                    <a:lnTo>
                      <a:pt x="3294" y="8"/>
                    </a:lnTo>
                    <a:lnTo>
                      <a:pt x="2806" y="0"/>
                    </a:lnTo>
                    <a:cubicBezTo>
                      <a:pt x="2806" y="0"/>
                      <a:pt x="1611" y="3661"/>
                      <a:pt x="877" y="14625"/>
                    </a:cubicBezTo>
                    <a:lnTo>
                      <a:pt x="0" y="49452"/>
                    </a:lnTo>
                    <a:close/>
                  </a:path>
                </a:pathLst>
              </a:custGeom>
              <a:solidFill>
                <a:srgbClr val="D791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96" name="Google Shape;596;p47"/>
              <p:cNvSpPr/>
              <p:nvPr/>
            </p:nvSpPr>
            <p:spPr>
              <a:xfrm rot="-1304753">
                <a:off x="1605389" y="539972"/>
                <a:ext cx="205189" cy="1945940"/>
              </a:xfrm>
              <a:custGeom>
                <a:avLst/>
                <a:gdLst/>
                <a:ahLst/>
                <a:cxnLst/>
                <a:rect l="l" t="t" r="r" b="b"/>
                <a:pathLst>
                  <a:path w="5223" h="49533" extrusionOk="0">
                    <a:moveTo>
                      <a:pt x="2324" y="49489"/>
                    </a:moveTo>
                    <a:lnTo>
                      <a:pt x="4940" y="49533"/>
                    </a:lnTo>
                    <a:lnTo>
                      <a:pt x="5222" y="14698"/>
                    </a:lnTo>
                    <a:cubicBezTo>
                      <a:pt x="4855" y="3715"/>
                      <a:pt x="3783" y="17"/>
                      <a:pt x="3783" y="17"/>
                    </a:cubicBezTo>
                    <a:lnTo>
                      <a:pt x="3294" y="8"/>
                    </a:lnTo>
                    <a:lnTo>
                      <a:pt x="2806" y="0"/>
                    </a:lnTo>
                    <a:cubicBezTo>
                      <a:pt x="2806" y="0"/>
                      <a:pt x="1611" y="3661"/>
                      <a:pt x="877" y="14625"/>
                    </a:cubicBezTo>
                    <a:lnTo>
                      <a:pt x="0" y="49452"/>
                    </a:lnTo>
                    <a:close/>
                  </a:path>
                </a:pathLst>
              </a:custGeom>
              <a:gradFill>
                <a:gsLst>
                  <a:gs pos="0">
                    <a:srgbClr val="FFFFFF">
                      <a:alpha val="25098"/>
                    </a:srgbClr>
                  </a:gs>
                  <a:gs pos="100000">
                    <a:srgbClr val="D791FF"/>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grpSp>
        <p:sp>
          <p:nvSpPr>
            <p:cNvPr id="597" name="Google Shape;597;p47"/>
            <p:cNvSpPr/>
            <p:nvPr/>
          </p:nvSpPr>
          <p:spPr>
            <a:xfrm rot="-1304753">
              <a:off x="1309226" y="623007"/>
              <a:ext cx="85761" cy="536054"/>
            </a:xfrm>
            <a:custGeom>
              <a:avLst/>
              <a:gdLst/>
              <a:ahLst/>
              <a:cxnLst/>
              <a:rect l="l" t="t" r="r" b="b"/>
              <a:pathLst>
                <a:path w="2183" h="13645" extrusionOk="0">
                  <a:moveTo>
                    <a:pt x="1654" y="1"/>
                  </a:moveTo>
                  <a:cubicBezTo>
                    <a:pt x="520" y="2745"/>
                    <a:pt x="1" y="13415"/>
                    <a:pt x="1" y="13415"/>
                  </a:cubicBezTo>
                  <a:lnTo>
                    <a:pt x="457" y="13644"/>
                  </a:lnTo>
                  <a:cubicBezTo>
                    <a:pt x="457" y="13644"/>
                    <a:pt x="1630" y="13165"/>
                    <a:pt x="1663" y="11524"/>
                  </a:cubicBezTo>
                  <a:cubicBezTo>
                    <a:pt x="1696" y="9883"/>
                    <a:pt x="699" y="9558"/>
                    <a:pt x="699" y="9558"/>
                  </a:cubicBezTo>
                  <a:cubicBezTo>
                    <a:pt x="782" y="3595"/>
                    <a:pt x="2183" y="485"/>
                    <a:pt x="2183" y="485"/>
                  </a:cubicBezTo>
                  <a:lnTo>
                    <a:pt x="1654" y="1"/>
                  </a:lnTo>
                  <a:close/>
                </a:path>
              </a:pathLst>
            </a:custGeom>
            <a:solidFill>
              <a:srgbClr val="000000">
                <a:alpha val="145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98" name="Google Shape;598;p47"/>
            <p:cNvSpPr/>
            <p:nvPr/>
          </p:nvSpPr>
          <p:spPr>
            <a:xfrm rot="-1304753">
              <a:off x="1348476" y="473575"/>
              <a:ext cx="242825" cy="737943"/>
            </a:xfrm>
            <a:custGeom>
              <a:avLst/>
              <a:gdLst/>
              <a:ahLst/>
              <a:cxnLst/>
              <a:rect l="l" t="t" r="r" b="b"/>
              <a:pathLst>
                <a:path w="6181" h="18784" extrusionOk="0">
                  <a:moveTo>
                    <a:pt x="2548" y="1"/>
                  </a:moveTo>
                  <a:cubicBezTo>
                    <a:pt x="209" y="6210"/>
                    <a:pt x="1" y="18689"/>
                    <a:pt x="1" y="18689"/>
                  </a:cubicBezTo>
                  <a:cubicBezTo>
                    <a:pt x="758" y="18635"/>
                    <a:pt x="1498" y="18615"/>
                    <a:pt x="2179" y="18615"/>
                  </a:cubicBezTo>
                  <a:cubicBezTo>
                    <a:pt x="4149" y="18615"/>
                    <a:pt x="5626" y="18784"/>
                    <a:pt x="5626" y="18784"/>
                  </a:cubicBezTo>
                  <a:cubicBezTo>
                    <a:pt x="6181" y="5692"/>
                    <a:pt x="3718" y="21"/>
                    <a:pt x="3718" y="21"/>
                  </a:cubicBezTo>
                  <a:lnTo>
                    <a:pt x="2548" y="1"/>
                  </a:lnTo>
                  <a:close/>
                </a:path>
              </a:pathLst>
            </a:custGeom>
            <a:solidFill>
              <a:srgbClr val="E327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99" name="Google Shape;599;p47"/>
            <p:cNvSpPr/>
            <p:nvPr/>
          </p:nvSpPr>
          <p:spPr>
            <a:xfrm rot="-1304753">
              <a:off x="1486299" y="1181871"/>
              <a:ext cx="221061" cy="16539"/>
            </a:xfrm>
            <a:custGeom>
              <a:avLst/>
              <a:gdLst/>
              <a:ahLst/>
              <a:cxnLst/>
              <a:rect l="l" t="t" r="r" b="b"/>
              <a:pathLst>
                <a:path w="5627" h="421" extrusionOk="0">
                  <a:moveTo>
                    <a:pt x="2448" y="1"/>
                  </a:moveTo>
                  <a:cubicBezTo>
                    <a:pt x="1042" y="1"/>
                    <a:pt x="1" y="92"/>
                    <a:pt x="1" y="92"/>
                  </a:cubicBezTo>
                  <a:lnTo>
                    <a:pt x="623" y="347"/>
                  </a:lnTo>
                  <a:lnTo>
                    <a:pt x="627" y="225"/>
                  </a:lnTo>
                  <a:cubicBezTo>
                    <a:pt x="1235" y="194"/>
                    <a:pt x="1805" y="183"/>
                    <a:pt x="2319" y="183"/>
                  </a:cubicBezTo>
                  <a:cubicBezTo>
                    <a:pt x="3932" y="183"/>
                    <a:pt x="4996" y="298"/>
                    <a:pt x="4996" y="298"/>
                  </a:cubicBezTo>
                  <a:lnTo>
                    <a:pt x="4995" y="421"/>
                  </a:lnTo>
                  <a:lnTo>
                    <a:pt x="5626" y="188"/>
                  </a:lnTo>
                  <a:cubicBezTo>
                    <a:pt x="4541" y="44"/>
                    <a:pt x="3409" y="1"/>
                    <a:pt x="2448" y="1"/>
                  </a:cubicBezTo>
                  <a:close/>
                </a:path>
              </a:pathLst>
            </a:custGeom>
            <a:solidFill>
              <a:srgbClr val="E327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0" name="Google Shape;600;p47"/>
            <p:cNvSpPr/>
            <p:nvPr/>
          </p:nvSpPr>
          <p:spPr>
            <a:xfrm rot="-1304753">
              <a:off x="1286629" y="597577"/>
              <a:ext cx="141271" cy="558604"/>
            </a:xfrm>
            <a:custGeom>
              <a:avLst/>
              <a:gdLst/>
              <a:ahLst/>
              <a:cxnLst/>
              <a:rect l="l" t="t" r="r" b="b"/>
              <a:pathLst>
                <a:path w="3596" h="14219" extrusionOk="0">
                  <a:moveTo>
                    <a:pt x="3596" y="30"/>
                  </a:moveTo>
                  <a:lnTo>
                    <a:pt x="1795" y="1"/>
                  </a:lnTo>
                  <a:cubicBezTo>
                    <a:pt x="1795" y="1"/>
                    <a:pt x="1" y="6228"/>
                    <a:pt x="302" y="14208"/>
                  </a:cubicBezTo>
                  <a:lnTo>
                    <a:pt x="908" y="14218"/>
                  </a:lnTo>
                  <a:cubicBezTo>
                    <a:pt x="908" y="14218"/>
                    <a:pt x="1970" y="12675"/>
                    <a:pt x="1839" y="11503"/>
                  </a:cubicBezTo>
                  <a:cubicBezTo>
                    <a:pt x="1710" y="10330"/>
                    <a:pt x="975" y="10172"/>
                    <a:pt x="975" y="10172"/>
                  </a:cubicBezTo>
                  <a:cubicBezTo>
                    <a:pt x="975" y="10172"/>
                    <a:pt x="891" y="4861"/>
                    <a:pt x="2300" y="894"/>
                  </a:cubicBezTo>
                  <a:lnTo>
                    <a:pt x="3271" y="1373"/>
                  </a:lnTo>
                  <a:close/>
                </a:path>
              </a:pathLst>
            </a:custGeom>
            <a:solidFill>
              <a:srgbClr val="E327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1" name="Google Shape;601;p47"/>
            <p:cNvSpPr/>
            <p:nvPr/>
          </p:nvSpPr>
          <p:spPr>
            <a:xfrm rot="-1304753">
              <a:off x="2025048" y="2354972"/>
              <a:ext cx="211671" cy="497672"/>
            </a:xfrm>
            <a:custGeom>
              <a:avLst/>
              <a:gdLst/>
              <a:ahLst/>
              <a:cxnLst/>
              <a:rect l="l" t="t" r="r" b="b"/>
              <a:pathLst>
                <a:path w="5388" h="12668" extrusionOk="0">
                  <a:moveTo>
                    <a:pt x="403" y="1"/>
                  </a:moveTo>
                  <a:cubicBezTo>
                    <a:pt x="403" y="1"/>
                    <a:pt x="0" y="6587"/>
                    <a:pt x="1785" y="12637"/>
                  </a:cubicBezTo>
                  <a:lnTo>
                    <a:pt x="3605" y="12667"/>
                  </a:lnTo>
                  <a:cubicBezTo>
                    <a:pt x="3605" y="12667"/>
                    <a:pt x="5387" y="7164"/>
                    <a:pt x="5332" y="83"/>
                  </a:cubicBezTo>
                  <a:lnTo>
                    <a:pt x="5332" y="83"/>
                  </a:lnTo>
                  <a:cubicBezTo>
                    <a:pt x="5332" y="83"/>
                    <a:pt x="4427" y="622"/>
                    <a:pt x="3020" y="622"/>
                  </a:cubicBezTo>
                  <a:cubicBezTo>
                    <a:pt x="2270" y="622"/>
                    <a:pt x="1378" y="469"/>
                    <a:pt x="403" y="1"/>
                  </a:cubicBezTo>
                  <a:close/>
                </a:path>
              </a:pathLst>
            </a:custGeom>
            <a:solidFill>
              <a:srgbClr val="E327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2" name="Google Shape;602;p47"/>
            <p:cNvSpPr/>
            <p:nvPr/>
          </p:nvSpPr>
          <p:spPr>
            <a:xfrm rot="-1304753">
              <a:off x="1514755" y="1177191"/>
              <a:ext cx="172307" cy="48361"/>
            </a:xfrm>
            <a:custGeom>
              <a:avLst/>
              <a:gdLst/>
              <a:ahLst/>
              <a:cxnLst/>
              <a:rect l="l" t="t" r="r" b="b"/>
              <a:pathLst>
                <a:path w="4386" h="1231" extrusionOk="0">
                  <a:moveTo>
                    <a:pt x="4382" y="1230"/>
                  </a:moveTo>
                  <a:cubicBezTo>
                    <a:pt x="4382" y="1230"/>
                    <a:pt x="3624" y="372"/>
                    <a:pt x="2215" y="413"/>
                  </a:cubicBezTo>
                  <a:cubicBezTo>
                    <a:pt x="806" y="456"/>
                    <a:pt x="1" y="914"/>
                    <a:pt x="1" y="914"/>
                  </a:cubicBezTo>
                  <a:lnTo>
                    <a:pt x="15" y="326"/>
                  </a:lnTo>
                  <a:cubicBezTo>
                    <a:pt x="15" y="326"/>
                    <a:pt x="2613" y="0"/>
                    <a:pt x="4385" y="400"/>
                  </a:cubicBezTo>
                  <a:close/>
                </a:path>
              </a:pathLst>
            </a:custGeom>
            <a:solidFill>
              <a:srgbClr val="000000">
                <a:alpha val="145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3" name="Google Shape;603;p47"/>
            <p:cNvSpPr/>
            <p:nvPr/>
          </p:nvSpPr>
          <p:spPr>
            <a:xfrm rot="-1304753">
              <a:off x="1957656" y="2368339"/>
              <a:ext cx="193679" cy="51229"/>
            </a:xfrm>
            <a:custGeom>
              <a:avLst/>
              <a:gdLst/>
              <a:ahLst/>
              <a:cxnLst/>
              <a:rect l="l" t="t" r="r" b="b"/>
              <a:pathLst>
                <a:path w="4930" h="1304" extrusionOk="0">
                  <a:moveTo>
                    <a:pt x="4930" y="83"/>
                  </a:moveTo>
                  <a:cubicBezTo>
                    <a:pt x="4930" y="83"/>
                    <a:pt x="2617" y="1049"/>
                    <a:pt x="1" y="1"/>
                  </a:cubicBezTo>
                  <a:cubicBezTo>
                    <a:pt x="1" y="1"/>
                    <a:pt x="2331" y="1304"/>
                    <a:pt x="4930" y="83"/>
                  </a:cubicBezTo>
                  <a:close/>
                </a:path>
              </a:pathLst>
            </a:custGeom>
            <a:solidFill>
              <a:srgbClr val="000000">
                <a:alpha val="145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4" name="Google Shape;604;p47"/>
            <p:cNvSpPr/>
            <p:nvPr/>
          </p:nvSpPr>
          <p:spPr>
            <a:xfrm rot="-1304753">
              <a:off x="1311820" y="487739"/>
              <a:ext cx="189043" cy="446011"/>
            </a:xfrm>
            <a:custGeom>
              <a:avLst/>
              <a:gdLst/>
              <a:ahLst/>
              <a:cxnLst/>
              <a:rect l="l" t="t" r="r" b="b"/>
              <a:pathLst>
                <a:path w="4812" h="11353" extrusionOk="0">
                  <a:moveTo>
                    <a:pt x="4812" y="6854"/>
                  </a:moveTo>
                  <a:cubicBezTo>
                    <a:pt x="4812" y="6854"/>
                    <a:pt x="4077" y="2596"/>
                    <a:pt x="2908" y="1868"/>
                  </a:cubicBezTo>
                  <a:cubicBezTo>
                    <a:pt x="1738" y="1139"/>
                    <a:pt x="1" y="11352"/>
                    <a:pt x="1" y="11352"/>
                  </a:cubicBezTo>
                  <a:cubicBezTo>
                    <a:pt x="1" y="11352"/>
                    <a:pt x="652" y="4372"/>
                    <a:pt x="2123" y="1"/>
                  </a:cubicBezTo>
                  <a:lnTo>
                    <a:pt x="3293" y="20"/>
                  </a:lnTo>
                  <a:cubicBezTo>
                    <a:pt x="3293" y="20"/>
                    <a:pt x="4491" y="3456"/>
                    <a:pt x="4812" y="6854"/>
                  </a:cubicBezTo>
                  <a:close/>
                </a:path>
              </a:pathLst>
            </a:custGeom>
            <a:solidFill>
              <a:srgbClr val="000000">
                <a:alpha val="145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5" name="Google Shape;605;p47"/>
            <p:cNvSpPr/>
            <p:nvPr/>
          </p:nvSpPr>
          <p:spPr>
            <a:xfrm rot="-1304753">
              <a:off x="1936110" y="1917704"/>
              <a:ext cx="50521" cy="927772"/>
            </a:xfrm>
            <a:custGeom>
              <a:avLst/>
              <a:gdLst/>
              <a:ahLst/>
              <a:cxnLst/>
              <a:rect l="l" t="t" r="r" b="b"/>
              <a:pathLst>
                <a:path w="1286" h="23616" extrusionOk="0">
                  <a:moveTo>
                    <a:pt x="1286" y="23616"/>
                  </a:moveTo>
                  <a:cubicBezTo>
                    <a:pt x="1286" y="23616"/>
                    <a:pt x="363" y="8389"/>
                    <a:pt x="575" y="1"/>
                  </a:cubicBezTo>
                  <a:cubicBezTo>
                    <a:pt x="575" y="1"/>
                    <a:pt x="0" y="9433"/>
                    <a:pt x="246" y="15409"/>
                  </a:cubicBezTo>
                  <a:cubicBezTo>
                    <a:pt x="444" y="20203"/>
                    <a:pt x="1286" y="23616"/>
                    <a:pt x="1286" y="23616"/>
                  </a:cubicBezTo>
                  <a:close/>
                </a:path>
              </a:pathLst>
            </a:custGeom>
            <a:solidFill>
              <a:srgbClr val="000000">
                <a:alpha val="145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06" name="Google Shape;606;p47"/>
            <p:cNvSpPr/>
            <p:nvPr/>
          </p:nvSpPr>
          <p:spPr>
            <a:xfrm rot="-1304753">
              <a:off x="1809046" y="1200259"/>
              <a:ext cx="106150" cy="1374097"/>
            </a:xfrm>
            <a:custGeom>
              <a:avLst/>
              <a:gdLst/>
              <a:ahLst/>
              <a:cxnLst/>
              <a:rect l="l" t="t" r="r" b="b"/>
              <a:pathLst>
                <a:path w="2702" h="34977" extrusionOk="0">
                  <a:moveTo>
                    <a:pt x="160" y="17468"/>
                  </a:moveTo>
                  <a:cubicBezTo>
                    <a:pt x="321" y="7816"/>
                    <a:pt x="984" y="0"/>
                    <a:pt x="1642" y="11"/>
                  </a:cubicBezTo>
                  <a:cubicBezTo>
                    <a:pt x="2300" y="22"/>
                    <a:pt x="2702" y="7856"/>
                    <a:pt x="2542" y="17508"/>
                  </a:cubicBezTo>
                  <a:cubicBezTo>
                    <a:pt x="2381" y="27160"/>
                    <a:pt x="1718" y="34976"/>
                    <a:pt x="1060" y="34964"/>
                  </a:cubicBezTo>
                  <a:cubicBezTo>
                    <a:pt x="401" y="34954"/>
                    <a:pt x="0" y="27120"/>
                    <a:pt x="160" y="17468"/>
                  </a:cubicBezTo>
                  <a:close/>
                </a:path>
              </a:pathLst>
            </a:custGeom>
            <a:solidFill>
              <a:srgbClr val="FFFFFF">
                <a:alpha val="251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 name="Google Shape;51;p11">
            <a:extLst>
              <a:ext uri="{FF2B5EF4-FFF2-40B4-BE49-F238E27FC236}">
                <a16:creationId xmlns:a16="http://schemas.microsoft.com/office/drawing/2014/main" id="{CA630533-5585-44CD-9062-E7428807CCF4}"/>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581" name="Google Shape;581;p46"/>
          <p:cNvSpPr txBox="1">
            <a:spLocks noGrp="1"/>
          </p:cNvSpPr>
          <p:nvPr>
            <p:ph type="title"/>
          </p:nvPr>
        </p:nvSpPr>
        <p:spPr>
          <a:xfrm>
            <a:off x="713222" y="224354"/>
            <a:ext cx="7772400" cy="10215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None/>
            </a:pPr>
            <a:r>
              <a:rPr lang="en" dirty="0">
                <a:latin typeface="KoHo Medium" panose="020B0604020202020204" charset="-34"/>
                <a:cs typeface="KoHo Medium" panose="020B0604020202020204" charset="-34"/>
              </a:rPr>
              <a:t>IMPORTANT DATE!</a:t>
            </a:r>
            <a:endParaRPr dirty="0">
              <a:latin typeface="KoHo Medium" panose="020B0604020202020204" charset="-34"/>
              <a:cs typeface="KoHo Medium" panose="020B0604020202020204" charset="-34"/>
            </a:endParaRPr>
          </a:p>
        </p:txBody>
      </p:sp>
      <p:sp>
        <p:nvSpPr>
          <p:cNvPr id="582" name="Google Shape;582;p46"/>
          <p:cNvSpPr txBox="1"/>
          <p:nvPr/>
        </p:nvSpPr>
        <p:spPr>
          <a:xfrm>
            <a:off x="683575" y="988348"/>
            <a:ext cx="8064900" cy="4262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lang="en-GB" sz="2300" dirty="0">
              <a:solidFill>
                <a:schemeClr val="dk1"/>
              </a:solidFill>
              <a:latin typeface="KoHo Medium" panose="020B0604020202020204" charset="-34"/>
              <a:ea typeface="Comic Sans MS"/>
              <a:cs typeface="KoHo Medium" panose="020B0604020202020204" charset="-34"/>
              <a:sym typeface="Comic Sans MS"/>
            </a:endParaRPr>
          </a:p>
          <a:p>
            <a:pPr marL="0" marR="0" lvl="0" indent="0" algn="ctr" rtl="0">
              <a:spcBef>
                <a:spcPts val="0"/>
              </a:spcBef>
              <a:spcAft>
                <a:spcPts val="0"/>
              </a:spcAft>
              <a:buNone/>
            </a:pPr>
            <a:r>
              <a:rPr lang="en-GB" sz="2300" dirty="0">
                <a:solidFill>
                  <a:schemeClr val="dk1"/>
                </a:solidFill>
                <a:latin typeface="KoHo Medium" panose="020B0604020202020204" charset="-34"/>
                <a:ea typeface="Comic Sans MS"/>
                <a:cs typeface="KoHo Medium" panose="020B0604020202020204" charset="-34"/>
                <a:sym typeface="Comic Sans MS"/>
              </a:rPr>
              <a:t>Transition Morning is: </a:t>
            </a:r>
            <a:r>
              <a:rPr lang="en-GB" sz="2300" b="1" u="sng" dirty="0">
                <a:solidFill>
                  <a:schemeClr val="dk1"/>
                </a:solidFill>
                <a:latin typeface="KoHo Medium" panose="020B0604020202020204" charset="-34"/>
                <a:ea typeface="Comic Sans MS"/>
                <a:cs typeface="KoHo Medium" panose="020B0604020202020204" charset="-34"/>
                <a:sym typeface="Comic Sans MS"/>
              </a:rPr>
              <a:t>Thursday 10</a:t>
            </a:r>
            <a:r>
              <a:rPr lang="en-GB" sz="2300" b="1" u="sng" baseline="30000" dirty="0">
                <a:solidFill>
                  <a:schemeClr val="dk1"/>
                </a:solidFill>
                <a:latin typeface="KoHo Medium" panose="020B0604020202020204" charset="-34"/>
                <a:ea typeface="Comic Sans MS"/>
                <a:cs typeface="KoHo Medium" panose="020B0604020202020204" charset="-34"/>
                <a:sym typeface="Comic Sans MS"/>
              </a:rPr>
              <a:t>th</a:t>
            </a:r>
            <a:r>
              <a:rPr lang="en-GB" sz="2300" b="1" u="sng" dirty="0">
                <a:solidFill>
                  <a:schemeClr val="dk1"/>
                </a:solidFill>
                <a:latin typeface="KoHo Medium" panose="020B0604020202020204" charset="-34"/>
                <a:ea typeface="Comic Sans MS"/>
                <a:cs typeface="KoHo Medium" panose="020B0604020202020204" charset="-34"/>
                <a:sym typeface="Comic Sans MS"/>
              </a:rPr>
              <a:t> July 9.30- 11.</a:t>
            </a:r>
          </a:p>
          <a:p>
            <a:pPr marL="0" marR="0" lvl="0" indent="0" algn="ctr" rtl="0">
              <a:spcBef>
                <a:spcPts val="0"/>
              </a:spcBef>
              <a:spcAft>
                <a:spcPts val="0"/>
              </a:spcAft>
              <a:buNone/>
            </a:pPr>
            <a:r>
              <a:rPr lang="en-GB" sz="2300" dirty="0">
                <a:solidFill>
                  <a:schemeClr val="dk1"/>
                </a:solidFill>
                <a:latin typeface="KoHo Medium" panose="020B0604020202020204" charset="-34"/>
                <a:ea typeface="Comic Sans MS"/>
                <a:cs typeface="KoHo Medium" panose="020B0604020202020204" charset="-34"/>
                <a:sym typeface="Comic Sans MS"/>
              </a:rPr>
              <a:t> </a:t>
            </a:r>
          </a:p>
          <a:p>
            <a:pPr marL="0" marR="0" lvl="0" indent="0" algn="ctr" rtl="0">
              <a:spcBef>
                <a:spcPts val="0"/>
              </a:spcBef>
              <a:spcAft>
                <a:spcPts val="0"/>
              </a:spcAft>
              <a:buNone/>
            </a:pPr>
            <a:r>
              <a:rPr lang="en-GB" sz="2300" dirty="0">
                <a:solidFill>
                  <a:schemeClr val="dk1"/>
                </a:solidFill>
                <a:latin typeface="KoHo Medium" panose="020B0604020202020204" charset="-34"/>
                <a:ea typeface="Comic Sans MS"/>
                <a:cs typeface="KoHo Medium" panose="020B0604020202020204" charset="-34"/>
                <a:sym typeface="Comic Sans MS"/>
              </a:rPr>
              <a:t>You are welcome to come to school for a stay and play session with your child.</a:t>
            </a:r>
          </a:p>
          <a:p>
            <a:pPr marL="0" marR="0" lvl="0" indent="0" algn="ctr" rtl="0">
              <a:spcBef>
                <a:spcPts val="0"/>
              </a:spcBef>
              <a:spcAft>
                <a:spcPts val="0"/>
              </a:spcAft>
              <a:buNone/>
            </a:pPr>
            <a:endParaRPr lang="en-US" sz="2300" dirty="0">
              <a:solidFill>
                <a:schemeClr val="dk1"/>
              </a:solidFill>
              <a:latin typeface="KoHo Medium" panose="020B0604020202020204" charset="-34"/>
              <a:ea typeface="Comic Sans MS"/>
              <a:cs typeface="KoHo Medium" panose="020B0604020202020204" charset="-34"/>
              <a:sym typeface="Comic Sans MS"/>
            </a:endParaRPr>
          </a:p>
          <a:p>
            <a:pPr marL="0" marR="0" lvl="0" indent="0" algn="ctr" rtl="0">
              <a:spcBef>
                <a:spcPts val="0"/>
              </a:spcBef>
              <a:spcAft>
                <a:spcPts val="0"/>
              </a:spcAft>
              <a:buNone/>
            </a:pPr>
            <a:r>
              <a:rPr lang="en-US" sz="2300" dirty="0">
                <a:solidFill>
                  <a:schemeClr val="dk1"/>
                </a:solidFill>
                <a:latin typeface="KoHo Medium" panose="020B0604020202020204" charset="-34"/>
                <a:ea typeface="Comic Sans MS"/>
                <a:cs typeface="KoHo Medium" panose="020B0604020202020204" charset="-34"/>
                <a:sym typeface="Comic Sans MS"/>
              </a:rPr>
              <a:t>P</a:t>
            </a:r>
            <a:r>
              <a:rPr lang="en-GB" sz="2300" dirty="0">
                <a:solidFill>
                  <a:schemeClr val="dk1"/>
                </a:solidFill>
                <a:latin typeface="KoHo Medium" panose="020B0604020202020204" charset="-34"/>
                <a:ea typeface="Comic Sans MS"/>
                <a:cs typeface="KoHo Medium" panose="020B0604020202020204" charset="-34"/>
                <a:sym typeface="Comic Sans MS"/>
              </a:rPr>
              <a:t>lease see paper packs for your child’s September start date.</a:t>
            </a:r>
          </a:p>
          <a:p>
            <a:pPr marL="0" marR="0" lvl="0" indent="0" algn="ctr" rtl="0">
              <a:spcBef>
                <a:spcPts val="0"/>
              </a:spcBef>
              <a:spcAft>
                <a:spcPts val="0"/>
              </a:spcAft>
              <a:buNone/>
            </a:pPr>
            <a:r>
              <a:rPr lang="en-GB" sz="2300" dirty="0">
                <a:solidFill>
                  <a:schemeClr val="dk1"/>
                </a:solidFill>
                <a:latin typeface="KoHo Medium" panose="020B0604020202020204" charset="-34"/>
                <a:ea typeface="Comic Sans MS"/>
                <a:cs typeface="KoHo Medium" panose="020B0604020202020204" charset="-34"/>
                <a:sym typeface="Comic Sans MS"/>
              </a:rPr>
              <a:t>(Phased start of term) </a:t>
            </a:r>
          </a:p>
          <a:p>
            <a:pPr marL="0" marR="0" lvl="0" indent="0" algn="ctr" rtl="0">
              <a:spcBef>
                <a:spcPts val="0"/>
              </a:spcBef>
              <a:spcAft>
                <a:spcPts val="0"/>
              </a:spcAft>
              <a:buNone/>
            </a:pPr>
            <a:endParaRPr lang="en-GB" sz="2300" dirty="0">
              <a:solidFill>
                <a:schemeClr val="dk1"/>
              </a:solidFill>
              <a:latin typeface="KoHo Medium" panose="020B0604020202020204" charset="-34"/>
              <a:ea typeface="Comic Sans MS"/>
              <a:cs typeface="KoHo Medium" panose="020B0604020202020204" charset="-34"/>
              <a:sym typeface="Comic Sans MS"/>
            </a:endParaRPr>
          </a:p>
          <a:p>
            <a:pPr marL="0" marR="0" lvl="0" indent="0" algn="ctr" rtl="0">
              <a:spcBef>
                <a:spcPts val="0"/>
              </a:spcBef>
              <a:spcAft>
                <a:spcPts val="0"/>
              </a:spcAft>
              <a:buNone/>
            </a:pPr>
            <a:r>
              <a:rPr lang="en-GB" sz="2300" dirty="0">
                <a:solidFill>
                  <a:schemeClr val="dk1"/>
                </a:solidFill>
                <a:latin typeface="KoHo Medium" panose="020B0604020202020204" charset="-34"/>
                <a:ea typeface="Comic Sans MS"/>
                <a:cs typeface="KoHo Medium" panose="020B0604020202020204" charset="-34"/>
                <a:sym typeface="Comic Sans MS"/>
              </a:rPr>
              <a:t> </a:t>
            </a:r>
            <a:endParaRPr sz="2300" dirty="0">
              <a:solidFill>
                <a:schemeClr val="dk1"/>
              </a:solidFill>
              <a:latin typeface="KoHo Medium" panose="020B0604020202020204" charset="-34"/>
              <a:ea typeface="Comic Sans MS"/>
              <a:cs typeface="KoHo Medium" panose="020B0604020202020204" charset="-34"/>
              <a:sym typeface="Comic Sans MS"/>
            </a:endParaRPr>
          </a:p>
          <a:p>
            <a:pPr marL="0" marR="0" lvl="0" indent="0" algn="ctr" rtl="0">
              <a:spcBef>
                <a:spcPts val="0"/>
              </a:spcBef>
              <a:spcAft>
                <a:spcPts val="0"/>
              </a:spcAft>
              <a:buNone/>
            </a:pPr>
            <a:endParaRPr sz="2300" dirty="0">
              <a:solidFill>
                <a:schemeClr val="dk1"/>
              </a:solidFill>
              <a:latin typeface="KoHo Medium" panose="020B0604020202020204" charset="-34"/>
              <a:ea typeface="Comic Sans MS"/>
              <a:cs typeface="KoHo Medium" panose="020B0604020202020204" charset="-34"/>
              <a:sym typeface="Comic Sans MS"/>
            </a:endParaRPr>
          </a:p>
          <a:p>
            <a:pPr marL="0" marR="0" lvl="0" indent="0" algn="ctr" rtl="0">
              <a:spcBef>
                <a:spcPts val="0"/>
              </a:spcBef>
              <a:spcAft>
                <a:spcPts val="0"/>
              </a:spcAft>
              <a:buNone/>
            </a:pPr>
            <a:endParaRPr sz="1800" dirty="0">
              <a:solidFill>
                <a:schemeClr val="dk1"/>
              </a:solidFill>
              <a:latin typeface="KoHo Medium" panose="020B0604020202020204" charset="-34"/>
              <a:ea typeface="Comic Sans MS"/>
              <a:cs typeface="KoHo Medium" panose="020B0604020202020204" charset="-34"/>
              <a:sym typeface="Comic Sans MS"/>
            </a:endParaRPr>
          </a:p>
        </p:txBody>
      </p:sp>
      <p:pic>
        <p:nvPicPr>
          <p:cNvPr id="583" name="Google Shape;583;p46"/>
          <p:cNvPicPr preferRelativeResize="0"/>
          <p:nvPr/>
        </p:nvPicPr>
        <p:blipFill>
          <a:blip r:embed="rId3">
            <a:alphaModFix/>
          </a:blip>
          <a:stretch>
            <a:fillRect/>
          </a:stretch>
        </p:blipFill>
        <p:spPr>
          <a:xfrm>
            <a:off x="156435" y="3539836"/>
            <a:ext cx="1054279" cy="180320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21F5D-50D6-46E7-B7B1-874AC9D0586D}"/>
              </a:ext>
            </a:extLst>
          </p:cNvPr>
          <p:cNvSpPr>
            <a:spLocks noGrp="1"/>
          </p:cNvSpPr>
          <p:nvPr>
            <p:ph type="title"/>
          </p:nvPr>
        </p:nvSpPr>
        <p:spPr/>
        <p:txBody>
          <a:bodyPr/>
          <a:lstStyle/>
          <a:p>
            <a:r>
              <a:rPr lang="en-GB" dirty="0"/>
              <a:t>Exciting opportunity </a:t>
            </a:r>
          </a:p>
        </p:txBody>
      </p:sp>
      <p:pic>
        <p:nvPicPr>
          <p:cNvPr id="3" name="Picture 2">
            <a:extLst>
              <a:ext uri="{FF2B5EF4-FFF2-40B4-BE49-F238E27FC236}">
                <a16:creationId xmlns:a16="http://schemas.microsoft.com/office/drawing/2014/main" id="{B9A7E036-C1C6-4F0E-AA02-FB95DF47B99B}"/>
              </a:ext>
            </a:extLst>
          </p:cNvPr>
          <p:cNvPicPr>
            <a:picLocks noChangeAspect="1"/>
          </p:cNvPicPr>
          <p:nvPr/>
        </p:nvPicPr>
        <p:blipFill>
          <a:blip r:embed="rId2"/>
          <a:stretch>
            <a:fillRect/>
          </a:stretch>
        </p:blipFill>
        <p:spPr>
          <a:xfrm>
            <a:off x="348106" y="1158949"/>
            <a:ext cx="2969254" cy="2297997"/>
          </a:xfrm>
          <a:prstGeom prst="rect">
            <a:avLst/>
          </a:prstGeom>
        </p:spPr>
      </p:pic>
      <p:pic>
        <p:nvPicPr>
          <p:cNvPr id="6" name="Picture 5">
            <a:extLst>
              <a:ext uri="{FF2B5EF4-FFF2-40B4-BE49-F238E27FC236}">
                <a16:creationId xmlns:a16="http://schemas.microsoft.com/office/drawing/2014/main" id="{1F017DED-025F-4487-A7C1-F89F95C91A44}"/>
              </a:ext>
            </a:extLst>
          </p:cNvPr>
          <p:cNvPicPr>
            <a:picLocks noChangeAspect="1"/>
          </p:cNvPicPr>
          <p:nvPr/>
        </p:nvPicPr>
        <p:blipFill>
          <a:blip r:embed="rId3"/>
          <a:stretch>
            <a:fillRect/>
          </a:stretch>
        </p:blipFill>
        <p:spPr>
          <a:xfrm>
            <a:off x="348106" y="3517869"/>
            <a:ext cx="2969254" cy="1536452"/>
          </a:xfrm>
          <a:prstGeom prst="rect">
            <a:avLst/>
          </a:prstGeom>
        </p:spPr>
      </p:pic>
      <p:sp>
        <p:nvSpPr>
          <p:cNvPr id="7" name="TextBox 6">
            <a:extLst>
              <a:ext uri="{FF2B5EF4-FFF2-40B4-BE49-F238E27FC236}">
                <a16:creationId xmlns:a16="http://schemas.microsoft.com/office/drawing/2014/main" id="{FE283A12-DBB8-4C11-A137-D5B1272E63D8}"/>
              </a:ext>
            </a:extLst>
          </p:cNvPr>
          <p:cNvSpPr txBox="1"/>
          <p:nvPr/>
        </p:nvSpPr>
        <p:spPr>
          <a:xfrm>
            <a:off x="3728483" y="1403498"/>
            <a:ext cx="4089991" cy="2246769"/>
          </a:xfrm>
          <a:prstGeom prst="rect">
            <a:avLst/>
          </a:prstGeom>
          <a:noFill/>
        </p:spPr>
        <p:txBody>
          <a:bodyPr wrap="square" rtlCol="0">
            <a:spAutoFit/>
          </a:bodyPr>
          <a:lstStyle/>
          <a:p>
            <a:r>
              <a:rPr lang="en-GB" dirty="0"/>
              <a:t>Lisa Knight from Abingdon and Whitney College will be coming in to school to run some family support workshops on Managing feelings and behaviour. </a:t>
            </a:r>
          </a:p>
          <a:p>
            <a:endParaRPr lang="en-GB" dirty="0"/>
          </a:p>
          <a:p>
            <a:r>
              <a:rPr lang="en-GB" dirty="0"/>
              <a:t>There will be 6 courses running from September so please speak to our SENCO Mrs Potter or </a:t>
            </a:r>
            <a:r>
              <a:rPr lang="en-GB"/>
              <a:t>our home </a:t>
            </a:r>
            <a:r>
              <a:rPr lang="en-GB" dirty="0"/>
              <a:t>school link worker Mrs Richardson to book onto this. </a:t>
            </a:r>
          </a:p>
          <a:p>
            <a:endParaRPr lang="en-GB" dirty="0"/>
          </a:p>
        </p:txBody>
      </p:sp>
    </p:spTree>
    <p:extLst>
      <p:ext uri="{BB962C8B-B14F-4D97-AF65-F5344CB8AC3E}">
        <p14:creationId xmlns:p14="http://schemas.microsoft.com/office/powerpoint/2010/main" val="2699057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sp>
        <p:nvSpPr>
          <p:cNvPr id="6" name="Google Shape;51;p11">
            <a:extLst>
              <a:ext uri="{FF2B5EF4-FFF2-40B4-BE49-F238E27FC236}">
                <a16:creationId xmlns:a16="http://schemas.microsoft.com/office/drawing/2014/main" id="{70D71BA8-4E40-4528-956F-6761A3F6A1EB}"/>
              </a:ext>
            </a:extLst>
          </p:cNvPr>
          <p:cNvSpPr/>
          <p:nvPr/>
        </p:nvSpPr>
        <p:spPr>
          <a:xfrm>
            <a:off x="-11000" y="-7975"/>
            <a:ext cx="9155000" cy="1154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KoHo Medium" panose="020B0604020202020204" charset="-34"/>
              <a:cs typeface="KoHo Medium" panose="020B0604020202020204" charset="-34"/>
            </a:endParaRPr>
          </a:p>
        </p:txBody>
      </p:sp>
      <p:sp>
        <p:nvSpPr>
          <p:cNvPr id="612" name="Google Shape;612;p48"/>
          <p:cNvSpPr txBox="1">
            <a:spLocks noGrp="1"/>
          </p:cNvSpPr>
          <p:nvPr>
            <p:ph type="ctrTitle"/>
          </p:nvPr>
        </p:nvSpPr>
        <p:spPr>
          <a:xfrm>
            <a:off x="1599300" y="143351"/>
            <a:ext cx="6260100" cy="7923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r>
              <a:rPr lang="en-GB" dirty="0">
                <a:latin typeface="KoHo Medium" panose="020B0604020202020204" charset="-34"/>
                <a:cs typeface="KoHo Medium" panose="020B0604020202020204" charset="-34"/>
              </a:rPr>
              <a:t>Thank you!</a:t>
            </a:r>
            <a:endParaRPr dirty="0">
              <a:latin typeface="KoHo Medium" panose="020B0604020202020204" charset="-34"/>
              <a:cs typeface="KoHo Medium" panose="020B0604020202020204" charset="-34"/>
            </a:endParaRPr>
          </a:p>
        </p:txBody>
      </p:sp>
      <p:sp>
        <p:nvSpPr>
          <p:cNvPr id="613" name="Google Shape;613;p48"/>
          <p:cNvSpPr txBox="1">
            <a:spLocks noGrp="1"/>
          </p:cNvSpPr>
          <p:nvPr>
            <p:ph type="subTitle" idx="1"/>
          </p:nvPr>
        </p:nvSpPr>
        <p:spPr>
          <a:xfrm>
            <a:off x="324145" y="1188115"/>
            <a:ext cx="8640900" cy="3402600"/>
          </a:xfrm>
          <a:prstGeom prst="rect">
            <a:avLst/>
          </a:prstGeom>
          <a:noFill/>
          <a:ln>
            <a:noFill/>
          </a:ln>
          <a:effectLst>
            <a:outerShdw blurRad="40000" dist="20000" dir="5400000" rotWithShape="0">
              <a:srgbClr val="000000">
                <a:alpha val="37650"/>
              </a:srgbClr>
            </a:outerShdw>
          </a:effectLst>
        </p:spPr>
        <p:txBody>
          <a:bodyPr spcFirstLastPara="1" wrap="square" lIns="91425" tIns="45700" rIns="91425" bIns="45700" anchor="t" anchorCtr="0">
            <a:noAutofit/>
          </a:bodyPr>
          <a:lstStyle/>
          <a:p>
            <a:pPr marL="0" lvl="0" indent="0" algn="ctr" rtl="0">
              <a:spcBef>
                <a:spcPts val="480"/>
              </a:spcBef>
              <a:spcAft>
                <a:spcPts val="0"/>
              </a:spcAft>
              <a:buClr>
                <a:schemeClr val="dk1"/>
              </a:buClr>
              <a:buSzPts val="2400"/>
              <a:buFont typeface="Comic Sans MS"/>
              <a:buNone/>
            </a:pPr>
            <a:r>
              <a:rPr lang="en" sz="2700" dirty="0">
                <a:latin typeface="KoHo Medium" panose="020B0604020202020204" charset="-34"/>
                <a:ea typeface="Comic Sans MS"/>
                <a:cs typeface="KoHo Medium" panose="020B0604020202020204" charset="-34"/>
                <a:sym typeface="Comic Sans MS"/>
              </a:rPr>
              <a:t>We </a:t>
            </a:r>
            <a:r>
              <a:rPr lang="en-GB" sz="2700" dirty="0">
                <a:latin typeface="KoHo Medium" panose="020B0604020202020204" charset="-34"/>
                <a:ea typeface="Comic Sans MS"/>
                <a:cs typeface="KoHo Medium" panose="020B0604020202020204" charset="-34"/>
                <a:sym typeface="Comic Sans MS"/>
              </a:rPr>
              <a:t>would like to thank you for coming and we will be available to answer any of your questions over a tea and coffee if you would like to stay. </a:t>
            </a:r>
          </a:p>
          <a:p>
            <a:pPr marL="0" lvl="0" indent="0" algn="ctr" rtl="0">
              <a:spcBef>
                <a:spcPts val="480"/>
              </a:spcBef>
              <a:spcAft>
                <a:spcPts val="0"/>
              </a:spcAft>
              <a:buClr>
                <a:schemeClr val="dk1"/>
              </a:buClr>
              <a:buSzPts val="2400"/>
              <a:buFont typeface="Comic Sans MS"/>
              <a:buNone/>
            </a:pPr>
            <a:r>
              <a:rPr lang="en-GB" sz="2700" dirty="0">
                <a:latin typeface="KoHo Medium" panose="020B0604020202020204" charset="-34"/>
                <a:ea typeface="Comic Sans MS"/>
                <a:cs typeface="KoHo Medium" panose="020B0604020202020204" charset="-34"/>
                <a:sym typeface="Comic Sans MS"/>
              </a:rPr>
              <a:t>  </a:t>
            </a:r>
            <a:endParaRPr sz="2700" dirty="0">
              <a:latin typeface="KoHo Medium" panose="020B0604020202020204" charset="-34"/>
              <a:ea typeface="Comic Sans MS"/>
              <a:cs typeface="KoHo Medium" panose="020B0604020202020204" charset="-34"/>
              <a:sym typeface="Comic Sans MS"/>
            </a:endParaRPr>
          </a:p>
          <a:p>
            <a:pPr marL="0" lvl="0" indent="0" algn="ctr" rtl="0">
              <a:spcBef>
                <a:spcPts val="480"/>
              </a:spcBef>
              <a:spcAft>
                <a:spcPts val="0"/>
              </a:spcAft>
              <a:buClr>
                <a:schemeClr val="dk1"/>
              </a:buClr>
              <a:buSzPts val="2400"/>
              <a:buFont typeface="Comic Sans MS"/>
              <a:buNone/>
            </a:pPr>
            <a:r>
              <a:rPr lang="en" sz="2700" dirty="0">
                <a:latin typeface="KoHo Medium" panose="020B0604020202020204" charset="-34"/>
                <a:ea typeface="Comic Sans MS"/>
                <a:cs typeface="KoHo Medium" panose="020B0604020202020204" charset="-34"/>
                <a:sym typeface="Comic Sans MS"/>
              </a:rPr>
              <a:t>We are very much looking forward to the new school year and we are very excited to be a part of the success and progress your children will make next year. </a:t>
            </a:r>
            <a:endParaRPr sz="2700" dirty="0">
              <a:latin typeface="KoHo Medium" panose="020B0604020202020204" charset="-34"/>
              <a:ea typeface="Comic Sans MS"/>
              <a:cs typeface="KoHo Medium" panose="020B0604020202020204" charset="-34"/>
              <a:sym typeface="Comic Sans MS"/>
            </a:endParaRPr>
          </a:p>
          <a:p>
            <a:pPr marL="0" lvl="0" indent="0" algn="ctr" rtl="0">
              <a:spcBef>
                <a:spcPts val="480"/>
              </a:spcBef>
              <a:spcAft>
                <a:spcPts val="0"/>
              </a:spcAft>
              <a:buClr>
                <a:schemeClr val="dk1"/>
              </a:buClr>
              <a:buSzPts val="2400"/>
              <a:buFont typeface="Comic Sans MS"/>
              <a:buNone/>
            </a:pPr>
            <a:r>
              <a:rPr lang="en-US" sz="2400" dirty="0">
                <a:latin typeface="KoHo Medium" panose="020B0604020202020204" charset="-34"/>
                <a:cs typeface="KoHo Medium" panose="020B0604020202020204" charset="-34"/>
              </a:rPr>
              <a:t>Thank you all for your time today. </a:t>
            </a:r>
            <a:endParaRPr sz="2400" dirty="0">
              <a:latin typeface="KoHo Medium" panose="020B0604020202020204" charset="-34"/>
              <a:cs typeface="KoHo Medium" panose="020B0604020202020204" charset="-34"/>
            </a:endParaRPr>
          </a:p>
        </p:txBody>
      </p:sp>
      <p:pic>
        <p:nvPicPr>
          <p:cNvPr id="614" name="Google Shape;614;p48"/>
          <p:cNvPicPr preferRelativeResize="0"/>
          <p:nvPr/>
        </p:nvPicPr>
        <p:blipFill>
          <a:blip r:embed="rId3">
            <a:alphaModFix/>
          </a:blip>
          <a:stretch>
            <a:fillRect/>
          </a:stretch>
        </p:blipFill>
        <p:spPr>
          <a:xfrm>
            <a:off x="519400" y="103934"/>
            <a:ext cx="765200" cy="956500"/>
          </a:xfrm>
          <a:prstGeom prst="rect">
            <a:avLst/>
          </a:prstGeom>
          <a:noFill/>
          <a:ln>
            <a:noFill/>
          </a:ln>
        </p:spPr>
      </p:pic>
      <p:pic>
        <p:nvPicPr>
          <p:cNvPr id="615" name="Google Shape;615;p48"/>
          <p:cNvPicPr preferRelativeResize="0"/>
          <p:nvPr/>
        </p:nvPicPr>
        <p:blipFill>
          <a:blip r:embed="rId3">
            <a:alphaModFix/>
          </a:blip>
          <a:stretch>
            <a:fillRect/>
          </a:stretch>
        </p:blipFill>
        <p:spPr>
          <a:xfrm>
            <a:off x="8149179" y="4050737"/>
            <a:ext cx="765200" cy="956500"/>
          </a:xfrm>
          <a:prstGeom prst="rect">
            <a:avLst/>
          </a:prstGeom>
          <a:noFill/>
          <a:ln>
            <a:noFill/>
          </a:ln>
        </p:spPr>
      </p:pic>
    </p:spTree>
  </p:cSld>
  <p:clrMapOvr>
    <a:masterClrMapping/>
  </p:clrMapOvr>
</p:sld>
</file>

<file path=ppt/theme/theme1.xml><?xml version="1.0" encoding="utf-8"?>
<a:theme xmlns:a="http://schemas.openxmlformats.org/drawingml/2006/main" name="Back to School Activities by Slidesgo">
  <a:themeElements>
    <a:clrScheme name="Simple Light">
      <a:dk1>
        <a:srgbClr val="323B5B"/>
      </a:dk1>
      <a:lt1>
        <a:srgbClr val="EDEDED"/>
      </a:lt1>
      <a:dk2>
        <a:srgbClr val="323B5B"/>
      </a:dk2>
      <a:lt2>
        <a:srgbClr val="EDEDED"/>
      </a:lt2>
      <a:accent1>
        <a:srgbClr val="4399AB"/>
      </a:accent1>
      <a:accent2>
        <a:srgbClr val="FFC867"/>
      </a:accent2>
      <a:accent3>
        <a:srgbClr val="8FAEFF"/>
      </a:accent3>
      <a:accent4>
        <a:srgbClr val="FF9067"/>
      </a:accent4>
      <a:accent5>
        <a:srgbClr val="ED4C67"/>
      </a:accent5>
      <a:accent6>
        <a:srgbClr val="AE4FD9"/>
      </a:accent6>
      <a:hlink>
        <a:srgbClr val="323B5B"/>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A57A53D30B657458BB44CB473AA2F23" ma:contentTypeVersion="14" ma:contentTypeDescription="Create a new document." ma:contentTypeScope="" ma:versionID="0ea83ccec946562ca459d7acfcc94bda">
  <xsd:schema xmlns:xsd="http://www.w3.org/2001/XMLSchema" xmlns:xs="http://www.w3.org/2001/XMLSchema" xmlns:p="http://schemas.microsoft.com/office/2006/metadata/properties" xmlns:ns3="d164a330-e064-40d6-b3f8-34dbcb3366bd" xmlns:ns4="1fd9e570-4f37-455c-bb78-702df7590c4f" targetNamespace="http://schemas.microsoft.com/office/2006/metadata/properties" ma:root="true" ma:fieldsID="1a450fd1d3ce81a3f7cdd153427c333d" ns3:_="" ns4:_="">
    <xsd:import namespace="d164a330-e064-40d6-b3f8-34dbcb3366bd"/>
    <xsd:import namespace="1fd9e570-4f37-455c-bb78-702df7590c4f"/>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earchProperties"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LengthInSecond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64a330-e064-40d6-b3f8-34dbcb3366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fd9e570-4f37-455c-bb78-702df7590c4f"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164a330-e064-40d6-b3f8-34dbcb3366bd" xsi:nil="true"/>
  </documentManagement>
</p:properties>
</file>

<file path=customXml/itemProps1.xml><?xml version="1.0" encoding="utf-8"?>
<ds:datastoreItem xmlns:ds="http://schemas.openxmlformats.org/officeDocument/2006/customXml" ds:itemID="{33C5F3F2-F56B-48A8-8F3E-17EE1FBA9660}">
  <ds:schemaRefs>
    <ds:schemaRef ds:uri="http://schemas.microsoft.com/sharepoint/v3/contenttype/forms"/>
  </ds:schemaRefs>
</ds:datastoreItem>
</file>

<file path=customXml/itemProps2.xml><?xml version="1.0" encoding="utf-8"?>
<ds:datastoreItem xmlns:ds="http://schemas.openxmlformats.org/officeDocument/2006/customXml" ds:itemID="{EDED76E0-6CB2-4536-9C94-FAD235AC54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64a330-e064-40d6-b3f8-34dbcb3366bd"/>
    <ds:schemaRef ds:uri="1fd9e570-4f37-455c-bb78-702df7590c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7C4FD99-1352-4879-BB31-E7336FF58646}">
  <ds:schemaRefs>
    <ds:schemaRef ds:uri="d164a330-e064-40d6-b3f8-34dbcb3366bd"/>
    <ds:schemaRef ds:uri="1fd9e570-4f37-455c-bb78-702df7590c4f"/>
    <ds:schemaRef ds:uri="http://schemas.microsoft.com/office/infopath/2007/PartnerControls"/>
    <ds:schemaRef ds:uri="http://purl.org/dc/dcmitype/"/>
    <ds:schemaRef ds:uri="http://purl.org/dc/elements/1.1/"/>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793</TotalTime>
  <Words>1074</Words>
  <Application>Microsoft Office PowerPoint</Application>
  <PresentationFormat>On-screen Show (16:9)</PresentationFormat>
  <Paragraphs>111</Paragraphs>
  <Slides>18</Slides>
  <Notes>13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Roboto</vt:lpstr>
      <vt:lpstr>KoHo</vt:lpstr>
      <vt:lpstr>Chelsea Market</vt:lpstr>
      <vt:lpstr>Livvic</vt:lpstr>
      <vt:lpstr>KoHo Medium</vt:lpstr>
      <vt:lpstr>Fredoka One</vt:lpstr>
      <vt:lpstr>Calibri</vt:lpstr>
      <vt:lpstr>Arial</vt:lpstr>
      <vt:lpstr>Comic Sans MS</vt:lpstr>
      <vt:lpstr>Mali</vt:lpstr>
      <vt:lpstr>Roboto Condensed Light</vt:lpstr>
      <vt:lpstr>Back to School Activities by Slidesgo</vt:lpstr>
      <vt:lpstr>Welcome to St James CE Primary School!</vt:lpstr>
      <vt:lpstr>Meet the team!  </vt:lpstr>
      <vt:lpstr>PowerPoint Presentation</vt:lpstr>
      <vt:lpstr>What are the areas of the Early Years Foundation Stage?  In Reception we teach 7 key learning areas.   3 Prime Areas and 4 Specific Areas.</vt:lpstr>
      <vt:lpstr>PowerPoint Presentation</vt:lpstr>
      <vt:lpstr>PowerPoint Presentation</vt:lpstr>
      <vt:lpstr>What do I need for school? </vt:lpstr>
      <vt:lpstr>What do I need for school? </vt:lpstr>
      <vt:lpstr>PowerPoint Presentation</vt:lpstr>
      <vt:lpstr>PowerPoint Presentation</vt:lpstr>
      <vt:lpstr>Milk and Fruit</vt:lpstr>
      <vt:lpstr>School dinners:</vt:lpstr>
      <vt:lpstr>Wrap around care…</vt:lpstr>
      <vt:lpstr>  -Photographs about our learning -Half termly overviews about our topics and curriculum -Messages to parents regarding any information you need to know -Individual profiles  We love to see the learning your child does at home too!  </vt:lpstr>
      <vt:lpstr>Paperwork </vt:lpstr>
      <vt:lpstr>IMPORTANT DATE!</vt:lpstr>
      <vt:lpstr>Exciting opportunity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Stokes Wood Primary!</dc:title>
  <dc:creator>Sarah Hatcher (St James)</dc:creator>
  <cp:lastModifiedBy>Sarah Hatcher (St James)</cp:lastModifiedBy>
  <cp:revision>19</cp:revision>
  <dcterms:modified xsi:type="dcterms:W3CDTF">2025-06-25T14:48:00Z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0x0101008A57A53D30B657458BB44CB473AA2F23</vt:lpwstr>
  </property>
  <property fmtid="{D5CDD505-2E9C-101B-9397-08002B2CF9AE}" pid="3" name="MediaServiceImageTags">
    <vt:lpwstr/>
  </property>
</Properties>
</file>